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6" r:id="rId3"/>
    <p:sldId id="263" r:id="rId4"/>
    <p:sldId id="266" r:id="rId5"/>
    <p:sldId id="264" r:id="rId6"/>
    <p:sldId id="265" r:id="rId7"/>
    <p:sldId id="269" r:id="rId8"/>
    <p:sldId id="270" r:id="rId9"/>
    <p:sldId id="261" r:id="rId10"/>
    <p:sldId id="272" r:id="rId11"/>
    <p:sldId id="27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108339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108339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smiles.33b.ru/smile.108339.html" TargetMode="External"/><Relationship Id="rId7" Type="http://schemas.openxmlformats.org/officeDocument/2006/relationships/image" Target="../media/image11.gif"/><Relationship Id="rId12" Type="http://schemas.openxmlformats.org/officeDocument/2006/relationships/image" Target="../media/image2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image" Target="../media/image19.jpeg"/><Relationship Id="rId4" Type="http://schemas.openxmlformats.org/officeDocument/2006/relationships/image" Target="../media/image1.gif"/><Relationship Id="rId9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10833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108339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d2dee99099dafcf475dd6385b321b6e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7802617" cy="5617884"/>
          </a:xfrm>
          <a:prstGeom prst="rect">
            <a:avLst/>
          </a:prstGeom>
          <a:noFill/>
        </p:spPr>
      </p:pic>
      <p:pic>
        <p:nvPicPr>
          <p:cNvPr id="3" name="Picture 2" descr="http://kartinki-vernisazh.ru/_ph/14/2/807198680.gif?14784575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-1285908"/>
            <a:ext cx="2719599" cy="5286412"/>
          </a:xfrm>
          <a:prstGeom prst="rect">
            <a:avLst/>
          </a:prstGeom>
          <a:noFill/>
        </p:spPr>
      </p:pic>
      <p:pic>
        <p:nvPicPr>
          <p:cNvPr id="5" name="Picture 2" descr="http://i4.imageban.ru/thumbs/2014.12.23/4256ba8b7cdb28deec4982455540d85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2019937" cy="259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ми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286512" y="5500702"/>
            <a:ext cx="2857488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d2dee99099dafcf475dd6385b321b6e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815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5072074"/>
            <a:ext cx="57150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liubavyshka.ru/_ph/17/2/151238071.gif?14785343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1709779" cy="1282334"/>
          </a:xfrm>
          <a:prstGeom prst="rect">
            <a:avLst/>
          </a:prstGeom>
          <a:noFill/>
        </p:spPr>
      </p:pic>
      <p:pic>
        <p:nvPicPr>
          <p:cNvPr id="2" name="Picture 17" descr="d2dee99099dafcf475dd6385b321b6e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552"/>
            <a:ext cx="9144000" cy="6832447"/>
          </a:xfrm>
          <a:prstGeom prst="rect">
            <a:avLst/>
          </a:prstGeom>
          <a:noFill/>
        </p:spPr>
      </p:pic>
      <p:pic>
        <p:nvPicPr>
          <p:cNvPr id="3" name="Picture 2" descr="http://bezformata.ru/content/Images/000/037/423/image374234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572008"/>
            <a:ext cx="2583642" cy="1771641"/>
          </a:xfrm>
          <a:prstGeom prst="ellipse">
            <a:avLst/>
          </a:prstGeom>
          <a:noFill/>
        </p:spPr>
      </p:pic>
      <p:pic>
        <p:nvPicPr>
          <p:cNvPr id="4" name="Picture 4" descr="http://www.stihi.ru/pics/2013/06/19/9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7166"/>
            <a:ext cx="1500166" cy="1125125"/>
          </a:xfrm>
          <a:prstGeom prst="snipRoundRect">
            <a:avLst/>
          </a:prstGeom>
          <a:noFill/>
        </p:spPr>
      </p:pic>
      <p:pic>
        <p:nvPicPr>
          <p:cNvPr id="5" name="Picture 2" descr="http://animashki.3dn.ru/_ph/36/2/509501493.gif?147853996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57166"/>
            <a:ext cx="1243761" cy="1357322"/>
          </a:xfrm>
          <a:prstGeom prst="rect">
            <a:avLst/>
          </a:prstGeom>
          <a:noFill/>
        </p:spPr>
      </p:pic>
      <p:pic>
        <p:nvPicPr>
          <p:cNvPr id="6" name="Picture 2" descr="https://upload.wikimedia.org/wikipedia/commons/thumb/1/18/Loxia_curvirostra.jpg/320px-Loxia_curvirost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2643182"/>
            <a:ext cx="1500198" cy="1602195"/>
          </a:xfrm>
          <a:prstGeom prst="ellipse">
            <a:avLst/>
          </a:prstGeom>
          <a:noFill/>
        </p:spPr>
      </p:pic>
      <p:pic>
        <p:nvPicPr>
          <p:cNvPr id="7" name="Picture 2" descr="http://kartinki-vernisazh.ru/_ph/14/2/807198680.gif?147845753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-642966"/>
            <a:ext cx="1500166" cy="2916053"/>
          </a:xfrm>
          <a:prstGeom prst="rect">
            <a:avLst/>
          </a:prstGeom>
          <a:noFill/>
        </p:spPr>
      </p:pic>
      <p:pic>
        <p:nvPicPr>
          <p:cNvPr id="8" name="Picture 4" descr="http://cs1.livemaster.ru/storage/f7/c1/99cc955a1e2f4be0eaabe2732fuq--kartiny-panno-kartina-snegiri-sneg.jpg"/>
          <p:cNvPicPr>
            <a:picLocks noChangeAspect="1" noChangeArrowheads="1"/>
          </p:cNvPicPr>
          <p:nvPr/>
        </p:nvPicPr>
        <p:blipFill>
          <a:blip r:embed="rId10" cstate="print"/>
          <a:srcRect l="8814" t="47675" r="50388" b="24942"/>
          <a:stretch>
            <a:fillRect/>
          </a:stretch>
        </p:blipFill>
        <p:spPr bwMode="auto">
          <a:xfrm>
            <a:off x="2071670" y="3857628"/>
            <a:ext cx="1071570" cy="867927"/>
          </a:xfrm>
          <a:prstGeom prst="rect">
            <a:avLst/>
          </a:prstGeom>
          <a:noFill/>
        </p:spPr>
      </p:pic>
      <p:pic>
        <p:nvPicPr>
          <p:cNvPr id="9" name="Picture 2" descr="http://i4.imageban.ru/thumbs/2014.12.23/4256ba8b7cdb28deec4982455540d85d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500174"/>
            <a:ext cx="2019937" cy="2591128"/>
          </a:xfrm>
          <a:prstGeom prst="rect">
            <a:avLst/>
          </a:prstGeom>
          <a:noFill/>
        </p:spPr>
      </p:pic>
      <p:pic>
        <p:nvPicPr>
          <p:cNvPr id="10" name="Picture 4" descr="https://t1.ftcdn.net/jpg/00/47/51/40/500_F_47514073_x9ZZ5STE9XPIwRNK23LbAFhxdjAusiOg.jpg"/>
          <p:cNvPicPr>
            <a:picLocks noChangeAspect="1" noChangeArrowheads="1"/>
          </p:cNvPicPr>
          <p:nvPr/>
        </p:nvPicPr>
        <p:blipFill>
          <a:blip r:embed="rId12" cstate="print"/>
          <a:srcRect l="21429" r="1098" b="36306"/>
          <a:stretch>
            <a:fillRect/>
          </a:stretch>
        </p:blipFill>
        <p:spPr bwMode="auto">
          <a:xfrm>
            <a:off x="5500694" y="2071678"/>
            <a:ext cx="1510914" cy="128588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d2dee99099dafcf475dd6385b321b6e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49" cy="6858000"/>
          </a:xfrm>
          <a:prstGeom prst="rect">
            <a:avLst/>
          </a:prstGeom>
          <a:noFill/>
        </p:spPr>
      </p:pic>
      <p:pic>
        <p:nvPicPr>
          <p:cNvPr id="5126" name="Picture 6" descr="http://liubavyshka.ru/_ph/17/2/151238071.gif?14785343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2638473" cy="1978855"/>
          </a:xfrm>
          <a:prstGeom prst="rect">
            <a:avLst/>
          </a:prstGeom>
          <a:noFill/>
        </p:spPr>
      </p:pic>
      <p:pic>
        <p:nvPicPr>
          <p:cNvPr id="5" name="Picture 2" descr="http://kartinki-vernisazh.ru/_ph/14/2/807198680.gif?14784575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-714404"/>
            <a:ext cx="2143108" cy="4165816"/>
          </a:xfrm>
          <a:prstGeom prst="rect">
            <a:avLst/>
          </a:prstGeom>
          <a:noFill/>
        </p:spPr>
      </p:pic>
      <p:pic>
        <p:nvPicPr>
          <p:cNvPr id="5122" name="Picture 2" descr="http://i4.imageban.ru/thumbs/2014.12.23/4256ba8b7cdb28deec4982455540d85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500174"/>
            <a:ext cx="2019937" cy="259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pload.wikimedia.org/wikipedia/commons/thumb/1/18/Loxia_curvirostra.jpg/320px-Loxia_curviros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8349"/>
            <a:ext cx="5929354" cy="6332485"/>
          </a:xfrm>
          <a:prstGeom prst="rect">
            <a:avLst/>
          </a:prstGeom>
          <a:noFill/>
        </p:spPr>
      </p:pic>
      <p:pic>
        <p:nvPicPr>
          <p:cNvPr id="32772" name="Picture 4" descr="http://simplesend.com/simple/uploadedimages/000435/question_mark_naught101_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143108" cy="2143109"/>
          </a:xfrm>
          <a:prstGeom prst="ellipse">
            <a:avLst/>
          </a:prstGeom>
          <a:noFill/>
        </p:spPr>
      </p:pic>
      <p:pic>
        <p:nvPicPr>
          <p:cNvPr id="4" name="Picture 4" descr="http://simplesend.com/simple/uploadedimages/000435/question_mark_naught101_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2143108" cy="214310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ama.tomsk.ru/foto/albums/userpics/32801/17~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279" cy="6858000"/>
          </a:xfrm>
          <a:prstGeom prst="rect">
            <a:avLst/>
          </a:prstGeom>
          <a:noFill/>
        </p:spPr>
      </p:pic>
      <p:pic>
        <p:nvPicPr>
          <p:cNvPr id="5" name="Picture 6" descr="http://multytoys.ru/toys/item/picture/nabor_dlya_sborki_kormushka_dlya_ptic.jpg"/>
          <p:cNvPicPr>
            <a:picLocks noChangeAspect="1" noChangeArrowheads="1"/>
          </p:cNvPicPr>
          <p:nvPr/>
        </p:nvPicPr>
        <p:blipFill>
          <a:blip r:embed="rId3"/>
          <a:srcRect l="17699" r="13716" b="6249"/>
          <a:stretch>
            <a:fillRect/>
          </a:stretch>
        </p:blipFill>
        <p:spPr bwMode="auto">
          <a:xfrm>
            <a:off x="4500562" y="0"/>
            <a:ext cx="2214578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182" y="5929330"/>
            <a:ext cx="64294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6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4572000" y="6000768"/>
            <a:ext cx="714380" cy="571504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5929330"/>
            <a:ext cx="64294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6572264" y="5715016"/>
            <a:ext cx="642942" cy="785794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00958" y="6000768"/>
            <a:ext cx="64294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7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cs1.livemaster.ru/storage/f7/c1/99cc955a1e2f4be0eaabe2732fuq--kartiny-panno-kartina-snegiri-sneg.jpg"/>
          <p:cNvPicPr>
            <a:picLocks noChangeAspect="1" noChangeArrowheads="1"/>
          </p:cNvPicPr>
          <p:nvPr/>
        </p:nvPicPr>
        <p:blipFill>
          <a:blip r:embed="rId2"/>
          <a:srcRect l="5524" t="5746" r="10249" b="10496"/>
          <a:stretch>
            <a:fillRect/>
          </a:stretch>
        </p:blipFill>
        <p:spPr bwMode="auto">
          <a:xfrm>
            <a:off x="0" y="-134471"/>
            <a:ext cx="9144000" cy="69924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6072206"/>
            <a:ext cx="857256" cy="785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7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6000768"/>
            <a:ext cx="714380" cy="857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6143644"/>
            <a:ext cx="928694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5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3786182" y="6215082"/>
            <a:ext cx="571504" cy="642918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4" descr="http://cs1.livemaster.ru/storage/f7/c1/99cc955a1e2f4be0eaabe2732fuq--kartiny-panno-kartina-snegiri-sneg.jpg"/>
          <p:cNvPicPr>
            <a:picLocks noChangeAspect="1" noChangeArrowheads="1"/>
          </p:cNvPicPr>
          <p:nvPr/>
        </p:nvPicPr>
        <p:blipFill>
          <a:blip r:embed="rId2"/>
          <a:srcRect l="8814" t="47675" r="50388" b="24942"/>
          <a:stretch>
            <a:fillRect/>
          </a:stretch>
        </p:blipFill>
        <p:spPr bwMode="auto">
          <a:xfrm>
            <a:off x="428596" y="285727"/>
            <a:ext cx="2500330" cy="1330821"/>
          </a:xfrm>
          <a:prstGeom prst="rect">
            <a:avLst/>
          </a:prstGeom>
          <a:noFill/>
        </p:spPr>
      </p:pic>
      <p:pic>
        <p:nvPicPr>
          <p:cNvPr id="16" name="Picture 4" descr="http://cs1.livemaster.ru/storage/f7/c1/99cc955a1e2f4be0eaabe2732fuq--kartiny-panno-kartina-snegiri-sneg.jpg"/>
          <p:cNvPicPr>
            <a:picLocks noChangeAspect="1" noChangeArrowheads="1"/>
          </p:cNvPicPr>
          <p:nvPr/>
        </p:nvPicPr>
        <p:blipFill>
          <a:blip r:embed="rId2"/>
          <a:srcRect l="8814" t="47675" r="50388" b="24942"/>
          <a:stretch>
            <a:fillRect/>
          </a:stretch>
        </p:blipFill>
        <p:spPr bwMode="auto">
          <a:xfrm>
            <a:off x="5500694" y="4429132"/>
            <a:ext cx="3143240" cy="1673015"/>
          </a:xfrm>
          <a:prstGeom prst="rect">
            <a:avLst/>
          </a:prstGeom>
          <a:noFill/>
        </p:spPr>
      </p:pic>
      <p:pic>
        <p:nvPicPr>
          <p:cNvPr id="17" name="Picture 4" descr="http://cs1.livemaster.ru/storage/f7/c1/99cc955a1e2f4be0eaabe2732fuq--kartiny-panno-kartina-snegiri-sneg.jpg"/>
          <p:cNvPicPr>
            <a:picLocks noChangeAspect="1" noChangeArrowheads="1"/>
          </p:cNvPicPr>
          <p:nvPr/>
        </p:nvPicPr>
        <p:blipFill>
          <a:blip r:embed="rId2"/>
          <a:srcRect l="8814" t="47675" r="50388" b="24942"/>
          <a:stretch>
            <a:fillRect/>
          </a:stretch>
        </p:blipFill>
        <p:spPr bwMode="auto">
          <a:xfrm>
            <a:off x="5572132" y="357166"/>
            <a:ext cx="2786082" cy="1482915"/>
          </a:xfrm>
          <a:prstGeom prst="rect">
            <a:avLst/>
          </a:prstGeom>
          <a:noFill/>
        </p:spPr>
      </p:pic>
      <p:pic>
        <p:nvPicPr>
          <p:cNvPr id="18" name="Picture 4" descr="http://cs1.livemaster.ru/storage/f7/c1/99cc955a1e2f4be0eaabe2732fuq--kartiny-panno-kartina-snegiri-sneg.jpg"/>
          <p:cNvPicPr>
            <a:picLocks noChangeAspect="1" noChangeArrowheads="1"/>
          </p:cNvPicPr>
          <p:nvPr/>
        </p:nvPicPr>
        <p:blipFill>
          <a:blip r:embed="rId2"/>
          <a:srcRect l="8814" t="47675" r="50388" b="24942"/>
          <a:stretch>
            <a:fillRect/>
          </a:stretch>
        </p:blipFill>
        <p:spPr bwMode="auto">
          <a:xfrm>
            <a:off x="0" y="2571744"/>
            <a:ext cx="2786082" cy="1482915"/>
          </a:xfrm>
          <a:prstGeom prst="rect">
            <a:avLst/>
          </a:prstGeom>
          <a:noFill/>
        </p:spPr>
      </p:pic>
      <p:sp>
        <p:nvSpPr>
          <p:cNvPr id="20" name="Минус 19"/>
          <p:cNvSpPr/>
          <p:nvPr/>
        </p:nvSpPr>
        <p:spPr>
          <a:xfrm>
            <a:off x="1928794" y="6286520"/>
            <a:ext cx="642942" cy="571480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://cs1.livemaster.ru/storage/f7/c1/99cc955a1e2f4be0eaabe2732fuq--kartiny-panno-kartina-snegiri-sneg.jpg"/>
          <p:cNvPicPr>
            <a:picLocks noChangeAspect="1" noChangeArrowheads="1"/>
          </p:cNvPicPr>
          <p:nvPr/>
        </p:nvPicPr>
        <p:blipFill>
          <a:blip r:embed="rId2"/>
          <a:srcRect l="8814" t="47675" r="50388" b="24942"/>
          <a:stretch>
            <a:fillRect/>
          </a:stretch>
        </p:blipFill>
        <p:spPr bwMode="auto">
          <a:xfrm>
            <a:off x="5500694" y="357166"/>
            <a:ext cx="2786082" cy="1482915"/>
          </a:xfrm>
          <a:prstGeom prst="rect">
            <a:avLst/>
          </a:prstGeom>
          <a:noFill/>
        </p:spPr>
      </p:pic>
      <p:pic>
        <p:nvPicPr>
          <p:cNvPr id="14" name="Picture 4" descr="http://cs1.livemaster.ru/storage/f7/c1/99cc955a1e2f4be0eaabe2732fuq--kartiny-panno-kartina-snegiri-sneg.jpg"/>
          <p:cNvPicPr>
            <a:picLocks noChangeAspect="1" noChangeArrowheads="1"/>
          </p:cNvPicPr>
          <p:nvPr/>
        </p:nvPicPr>
        <p:blipFill>
          <a:blip r:embed="rId2"/>
          <a:srcRect l="8814" t="47675" r="50388" b="24942"/>
          <a:stretch>
            <a:fillRect/>
          </a:stretch>
        </p:blipFill>
        <p:spPr bwMode="auto">
          <a:xfrm>
            <a:off x="152400" y="2724144"/>
            <a:ext cx="2786082" cy="1482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1/18/Loxia_curvirostra.jpg/320px-Loxia_curviros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8349"/>
            <a:ext cx="5929354" cy="6332485"/>
          </a:xfrm>
          <a:prstGeom prst="rect">
            <a:avLst/>
          </a:prstGeom>
          <a:noFill/>
        </p:spPr>
      </p:pic>
      <p:pic>
        <p:nvPicPr>
          <p:cNvPr id="6" name="Picture 6" descr="http://liubavyshka.ru/_ph/17/2/151238071.gif?14785343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857232"/>
            <a:ext cx="2638473" cy="1978855"/>
          </a:xfrm>
          <a:prstGeom prst="rect">
            <a:avLst/>
          </a:prstGeom>
          <a:noFill/>
        </p:spPr>
      </p:pic>
      <p:pic>
        <p:nvPicPr>
          <p:cNvPr id="47110" name="Picture 6" descr="http://liubavyshka.ru/_ph/17/2/741608627.gif?147853517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643182"/>
            <a:ext cx="285550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animashki.3dn.ru/_ph/36/2/509501493.gif?147853996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0770" y="357166"/>
            <a:ext cx="3523230" cy="3844916"/>
          </a:xfrm>
          <a:prstGeom prst="rect">
            <a:avLst/>
          </a:prstGeom>
          <a:noFill/>
        </p:spPr>
      </p:pic>
      <p:pic>
        <p:nvPicPr>
          <p:cNvPr id="51202" name="Picture 2" descr="http://animashki.3dn.ru/_ph/36/2/509501493.gif?147853996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207595" cy="3500462"/>
          </a:xfrm>
          <a:prstGeom prst="rect">
            <a:avLst/>
          </a:prstGeom>
          <a:noFill/>
        </p:spPr>
      </p:pic>
      <p:pic>
        <p:nvPicPr>
          <p:cNvPr id="51206" name="Picture 6" descr="http://mdoy172.ucoz.ru/9/2jnmxbhrb6s3ro3odakanxf3t9058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8868"/>
            <a:ext cx="5572164" cy="2786082"/>
          </a:xfrm>
          <a:prstGeom prst="rect">
            <a:avLst/>
          </a:prstGeom>
          <a:noFill/>
        </p:spPr>
      </p:pic>
      <p:pic>
        <p:nvPicPr>
          <p:cNvPr id="5" name="Picture 2" descr="http://animashki.3dn.ru/_ph/36/2/509501493.gif?147853996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09566"/>
            <a:ext cx="3207595" cy="3500462"/>
          </a:xfrm>
          <a:prstGeom prst="rect">
            <a:avLst/>
          </a:prstGeom>
          <a:noFill/>
        </p:spPr>
      </p:pic>
      <p:pic>
        <p:nvPicPr>
          <p:cNvPr id="6" name="Picture 2" descr="http://animashki.3dn.ru/_ph/36/2/509501493.gif?147853996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320759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bezformata.ru/content/Images/000/037/423/image37423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4667250" cy="3200401"/>
          </a:xfrm>
          <a:prstGeom prst="rect">
            <a:avLst/>
          </a:prstGeom>
          <a:noFill/>
        </p:spPr>
      </p:pic>
      <p:pic>
        <p:nvPicPr>
          <p:cNvPr id="52228" name="Picture 4" descr="http://www.stihi.ru/pics/2013/06/19/9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04"/>
            <a:ext cx="3857620" cy="2893215"/>
          </a:xfrm>
          <a:prstGeom prst="rect">
            <a:avLst/>
          </a:prstGeom>
          <a:noFill/>
        </p:spPr>
      </p:pic>
      <p:pic>
        <p:nvPicPr>
          <p:cNvPr id="52230" name="Picture 6" descr="http://cdn01.ru/files/users/images/7c/8f/7c8f9dd2a86fd4eb8fc2ea1bb70704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42918"/>
            <a:ext cx="33528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d2dee99099dafcf475dd6385b321b6e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85728"/>
            <a:ext cx="9128157" cy="6572272"/>
          </a:xfrm>
          <a:prstGeom prst="rect">
            <a:avLst/>
          </a:prstGeom>
          <a:noFill/>
        </p:spPr>
      </p:pic>
      <p:pic>
        <p:nvPicPr>
          <p:cNvPr id="3" name="Picture 2" descr="http://kartinki-vernisazh.ru/_ph/14/2/807198680.gif?14784575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12" y="-714404"/>
            <a:ext cx="1857388" cy="3610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17</Words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73</cp:revision>
  <dcterms:modified xsi:type="dcterms:W3CDTF">2016-12-14T18:23:51Z</dcterms:modified>
</cp:coreProperties>
</file>