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76" r:id="rId3"/>
    <p:sldId id="277" r:id="rId4"/>
    <p:sldId id="259" r:id="rId5"/>
    <p:sldId id="273" r:id="rId6"/>
    <p:sldId id="261" r:id="rId7"/>
    <p:sldId id="271" r:id="rId8"/>
    <p:sldId id="263" r:id="rId9"/>
    <p:sldId id="268" r:id="rId10"/>
    <p:sldId id="265" r:id="rId11"/>
    <p:sldId id="272" r:id="rId12"/>
    <p:sldId id="266" r:id="rId13"/>
    <p:sldId id="275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5748C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66000">
              <a:schemeClr val="tx2">
                <a:lumMod val="75000"/>
              </a:schemeClr>
            </a:gs>
            <a:gs pos="66000">
              <a:schemeClr val="tx2">
                <a:lumMod val="75000"/>
              </a:schemeClr>
            </a:gs>
            <a:gs pos="66000">
              <a:schemeClr val="tx2">
                <a:lumMod val="75000"/>
              </a:schemeClr>
            </a:gs>
            <a:gs pos="66000">
              <a:schemeClr val="tx2">
                <a:lumMod val="75000"/>
              </a:schemeClr>
            </a:gs>
            <a:gs pos="66000">
              <a:schemeClr val="tx2">
                <a:lumMod val="75000"/>
              </a:schemeClr>
            </a:gs>
            <a:gs pos="66000">
              <a:schemeClr val="accent5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29EC6E-4373-485C-A36C-420AF3EC215E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E1AB890-D8EB-4C85-956C-E38F0271B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2400" cy="1528772"/>
          </a:xfrm>
        </p:spPr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Дьиктилээх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хонуу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Саха  фольклора</a:t>
            </a:r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500570"/>
            <a:ext cx="7358114" cy="1357322"/>
          </a:xfrm>
        </p:spPr>
        <p:txBody>
          <a:bodyPr/>
          <a:lstStyle/>
          <a:p>
            <a:pPr algn="r"/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Михайлова Мария Прокопьевна, </a:t>
            </a:r>
          </a:p>
          <a:p>
            <a:pPr algn="r"/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педагог-библиотекарь.</a:t>
            </a:r>
          </a:p>
          <a:p>
            <a:pPr algn="r"/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Республика Саха (Якутия),</a:t>
            </a:r>
          </a:p>
          <a:p>
            <a:pPr algn="r"/>
            <a:r>
              <a:rPr lang="ru-RU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Хангаласский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улус, с. </a:t>
            </a:r>
            <a:r>
              <a:rPr lang="ru-RU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Тит-Эбя</a:t>
            </a:r>
            <a:endParaRPr lang="ru-RU" sz="1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МБОУ «1-Жемконская СОШ им. П.С. Скрябина»</a:t>
            </a:r>
          </a:p>
          <a:p>
            <a:pPr algn="r"/>
            <a:endParaRPr lang="ru-RU" sz="1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643374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43470" y="5929330"/>
            <a:ext cx="4500530" cy="928670"/>
          </a:xfrm>
          <a:prstGeom prst="rect">
            <a:avLst/>
          </a:prstGeom>
          <a:solidFill>
            <a:srgbClr val="0070C0"/>
          </a:solidFill>
        </p:spPr>
      </p:pic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686800" cy="92869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үһүмэх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697427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Финал.</a:t>
            </a: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Боппуруос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Чардынан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тала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ђынан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өрөн эбэтэр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туоһунан тигэн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оңоһуллубут түөрт муннуктуу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туос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иһит, ол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иһити балыксыттар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тутталлар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72000" cy="785794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4572000" cy="785794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4500570"/>
          <a:ext cx="609600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857256"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тымтай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8" name="Picture 2" descr="C:\Documents and Settings\Admin\Рабочий стол\4тымтай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1500174"/>
            <a:ext cx="5019702" cy="340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10800000" flipV="1">
            <a:off x="2500298" y="4000504"/>
            <a:ext cx="2286016" cy="9286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14380"/>
          </a:xfrm>
        </p:spPr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Супер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оонньуу</a:t>
            </a:r>
            <a:endParaRPr lang="ru-RU" dirty="0"/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Боппуруос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Дьулуруйар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Ньургун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Боотур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ң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хону ким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нууччалыы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тылбаастаабытай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4071942"/>
          <a:ext cx="609600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214446"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929718" cy="48896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Владимир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Васильевич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Державин</a:t>
            </a: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(1908-1975)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72000" cy="857232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4572000" cy="857232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8" name="Picture 2" descr="C:\Documents and Settings\Admin\Рабочий стол\влад держ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85926"/>
            <a:ext cx="2214578" cy="3207411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</p:pic>
      <p:pic>
        <p:nvPicPr>
          <p:cNvPr id="9" name="Picture 2" descr="C:\Users\дисплей\Pictures\2011-10-12 Ньургун Боотур\Ньургун Боотур 001.bm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4572000" y="2143116"/>
            <a:ext cx="3500463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428868"/>
            <a:ext cx="8686800" cy="3697295"/>
          </a:xfrm>
          <a:scene3d>
            <a:camera prst="isometricOffAxis1Right"/>
            <a:lightRig rig="threePt" dir="t"/>
          </a:scene3d>
        </p:spPr>
        <p:txBody>
          <a:bodyPr/>
          <a:lstStyle/>
          <a:p>
            <a:pPr algn="ctr">
              <a:buNone/>
            </a:pPr>
            <a:r>
              <a:rPr lang="ru-RU" sz="48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Кыттыбыккытыгар</a:t>
            </a:r>
            <a:r>
              <a:rPr lang="ru-RU" sz="4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8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барђа</a:t>
            </a:r>
            <a:r>
              <a:rPr lang="ru-RU" sz="4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махтал</a:t>
            </a:r>
            <a:r>
              <a:rPr lang="ru-RU" sz="4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786478"/>
          </a:xfrm>
        </p:spPr>
        <p:txBody>
          <a:bodyPr/>
          <a:lstStyle/>
          <a:p>
            <a:pPr>
              <a:buNone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үндү  ођолор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</a:p>
          <a:p>
            <a:pPr algn="ctr">
              <a:buNone/>
            </a:pP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Эһигини 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«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Дьикти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хонуу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»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оонньуутугар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ыңырабыт.</a:t>
            </a:r>
            <a:endParaRPr lang="ru-RU" sz="28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Оонньуубут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саха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фольклоругар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ананар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Өбүгэлэрбит астарын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туттубут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тэриллэрин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билэр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ођо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кыайыы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өрөгөйүн билиэ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lang="ru-RU" sz="28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ru-RU" sz="900" dirty="0"/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0053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00562" y="0"/>
            <a:ext cx="4643438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0053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00562" y="5929330"/>
            <a:ext cx="4643438" cy="928670"/>
          </a:xfrm>
          <a:prstGeom prst="rect">
            <a:avLst/>
          </a:prstGeom>
          <a:solidFill>
            <a:srgbClr val="0070C0"/>
          </a:solidFill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714380"/>
          </a:xfrm>
        </p:spPr>
        <p:txBody>
          <a:bodyPr/>
          <a:lstStyle/>
          <a:p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үндү  ођолор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br>
              <a:rPr lang="ru-RU" sz="36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Оонньуу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быраабылатын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кытта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били</a:t>
            </a:r>
            <a:r>
              <a:rPr lang="ru-RU" sz="28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һиннэрэбин.</a:t>
            </a:r>
            <a:endParaRPr lang="ru-RU" sz="2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algn="r"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Туттар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тэрил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төгүрүк 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барабан </a:t>
            </a:r>
            <a:r>
              <a:rPr lang="ru-RU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буолар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Сиэр-туом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боппуруоһуттан 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тур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аайы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оонньуур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ођолору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талабыт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эппиэттээбит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ођо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оонньууга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кыттар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Дьикти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хонуу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«Саха фольклора»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оонньуу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3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туртан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турар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Оонньуу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кэмигэр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эһиги боппуруоска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тута да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эппиэттиэххитин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сөп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эбэтэр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буукубаларынан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да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барыаххытын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сөп</a:t>
            </a: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ru-RU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00562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00562" y="0"/>
            <a:ext cx="4643438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1438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үһүмэх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00562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00562" y="0"/>
            <a:ext cx="4643438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00562" cy="928670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Боппуруос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 </a:t>
            </a:r>
            <a:r>
              <a:rPr lang="ru-RU" dirty="0" err="1" smtClean="0">
                <a:solidFill>
                  <a:srgbClr val="0000FF"/>
                </a:solidFill>
              </a:rPr>
              <a:t>Би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һ</a:t>
            </a:r>
            <a:r>
              <a:rPr lang="ru-RU" dirty="0" err="1" smtClean="0">
                <a:solidFill>
                  <a:srgbClr val="0000FF"/>
                </a:solidFill>
              </a:rPr>
              <a:t>иги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өбүгэлэрбит суораты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тары,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сүөгэй уутун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оргуйбут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тымныы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ууга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булкуйан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ытыйан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аһыы амтаннаах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утах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оңостоллоро, ол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утах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аата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9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00562" y="5929330"/>
            <a:ext cx="4643438" cy="928670"/>
          </a:xfrm>
          <a:prstGeom prst="rect">
            <a:avLst/>
          </a:prstGeom>
          <a:solidFill>
            <a:srgbClr val="0070C0"/>
          </a:solidFill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24000" y="4429132"/>
          <a:ext cx="6096000" cy="10001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000132"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ымдаан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643438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43438" y="0"/>
            <a:ext cx="4500562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8" name="Picture 2" descr="C:\Documents and Settings\Admin\Рабочий стол\поле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143116"/>
            <a:ext cx="2319352" cy="297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10800000" flipV="1">
            <a:off x="3714744" y="3714752"/>
            <a:ext cx="1285884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үһүмэх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643438" cy="928670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357719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Боппуруос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Урут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техника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дэлэйэ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илигинэ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ђуһу көлөнөр көлө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миинэр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миңэ быһыытынан хаһаайыстыбађа киэңник тутталлара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Ођус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муннугар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кэтэрдиллэр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тиэрбэс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тутаах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algn="ctr">
              <a:buNone/>
            </a:pP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43438" y="5929330"/>
            <a:ext cx="4500562" cy="928670"/>
          </a:xfrm>
          <a:prstGeom prst="rect">
            <a:avLst/>
          </a:prstGeom>
          <a:solidFill>
            <a:srgbClr val="0070C0"/>
          </a:solidFill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4500570"/>
          <a:ext cx="6095999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1214446"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                                 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чурумчу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507685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00562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00562" y="0"/>
            <a:ext cx="4643438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00562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8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00562" y="5929330"/>
            <a:ext cx="4643438" cy="928670"/>
          </a:xfrm>
          <a:prstGeom prst="rect">
            <a:avLst/>
          </a:prstGeom>
          <a:solidFill>
            <a:srgbClr val="0070C0"/>
          </a:solidFill>
        </p:spPr>
      </p:pic>
      <p:cxnSp>
        <p:nvCxnSpPr>
          <p:cNvPr id="10" name="Прямая со стрелкой 9"/>
          <p:cNvCxnSpPr/>
          <p:nvPr/>
        </p:nvCxnSpPr>
        <p:spPr>
          <a:xfrm>
            <a:off x="2428860" y="3143248"/>
            <a:ext cx="3643338" cy="17145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үһүмэх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Боппуруос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Тирииттэн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ңоһуллар ат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айанын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салайан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биэрэр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үүн быата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туох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диэн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ааттанарый</a:t>
            </a:r>
            <a:r>
              <a:rPr lang="ru-RU" dirty="0" smtClean="0">
                <a:solidFill>
                  <a:srgbClr val="0000FF"/>
                </a:solidFill>
                <a:latin typeface="Times New Roman"/>
                <a:cs typeface="Times New Roman"/>
              </a:rPr>
              <a:t>?</a:t>
            </a:r>
          </a:p>
          <a:p>
            <a:pPr>
              <a:buNone/>
            </a:pPr>
            <a:endParaRPr lang="ru-RU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algn="ctr">
              <a:buNone/>
            </a:pPr>
            <a:endParaRPr lang="ru-RU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3929066"/>
          <a:ext cx="6096000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428760"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   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тэ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һиин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5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6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7" name="Picture 2" descr="C:\Documents and Settings\Admin\Рабочий стол\0_934ee_ed771998_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929330"/>
            <a:ext cx="4572000" cy="928670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8" name="Picture 2" descr="C:\Documents and Settings\Admin\Рабочий стол\якутский-всадн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000108"/>
            <a:ext cx="3357586" cy="476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 rot="10800000" flipV="1">
            <a:off x="2714612" y="3357562"/>
            <a:ext cx="2500330" cy="150019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514</TotalTime>
  <Words>248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Тема5</vt:lpstr>
      <vt:lpstr>Дьиктилээх  хонуу «Саха  фольклора» </vt:lpstr>
      <vt:lpstr>Слайд 2</vt:lpstr>
      <vt:lpstr>Күндү  ођолор! </vt:lpstr>
      <vt:lpstr>1 түһүмэх</vt:lpstr>
      <vt:lpstr>Слайд 5</vt:lpstr>
      <vt:lpstr>2 түһүмэх </vt:lpstr>
      <vt:lpstr>Слайд 7</vt:lpstr>
      <vt:lpstr>3 түһүмэх </vt:lpstr>
      <vt:lpstr>Слайд 9</vt:lpstr>
      <vt:lpstr>                                          4 түһүмэх</vt:lpstr>
      <vt:lpstr>Слайд 11</vt:lpstr>
      <vt:lpstr>Супер оонньуу</vt:lpstr>
      <vt:lpstr>Владимир  Васильевич  Державин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57</cp:revision>
  <dcterms:created xsi:type="dcterms:W3CDTF">2014-02-15T03:43:06Z</dcterms:created>
  <dcterms:modified xsi:type="dcterms:W3CDTF">2016-12-10T21:29:10Z</dcterms:modified>
</cp:coreProperties>
</file>