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1" r:id="rId5"/>
    <p:sldId id="272" r:id="rId6"/>
    <p:sldId id="273" r:id="rId7"/>
    <p:sldId id="274" r:id="rId8"/>
    <p:sldId id="264" r:id="rId9"/>
    <p:sldId id="265" r:id="rId10"/>
    <p:sldId id="279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98931"/>
              </p:ext>
            </p:extLst>
          </p:nvPr>
        </p:nvGraphicFramePr>
        <p:xfrm>
          <a:off x="3923928" y="4422600"/>
          <a:ext cx="2016224" cy="161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Точечный рисунок" r:id="rId3" imgW="5525271" imgH="5276190" progId="Paint.Picture">
                  <p:embed/>
                </p:oleObj>
              </mc:Choice>
              <mc:Fallback>
                <p:oleObj name="Точечный рисунок" r:id="rId3" imgW="5525271" imgH="5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422600"/>
                        <a:ext cx="2016224" cy="1612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УРОК РУССКОГО ЯЗЫКА В 3 КЛАССЕ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11305" y="16288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Тема урока. </a:t>
            </a:r>
            <a:r>
              <a:rPr lang="ru-RU" dirty="0" smtClean="0"/>
              <a:t>: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Правописание слов с удвоенными буквами согласных в корне» ».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Подготовила: </a:t>
            </a:r>
            <a:r>
              <a:rPr lang="ru-RU" sz="2000" b="1" dirty="0" err="1">
                <a:solidFill>
                  <a:srgbClr val="002060"/>
                </a:solidFill>
              </a:rPr>
              <a:t>Ветохина</a:t>
            </a:r>
            <a:r>
              <a:rPr lang="ru-RU" sz="2000" b="1" dirty="0">
                <a:solidFill>
                  <a:srgbClr val="002060"/>
                </a:solidFill>
              </a:rPr>
              <a:t> Нина Николаевна, учитель начальных классов МОУ </a:t>
            </a:r>
            <a:r>
              <a:rPr lang="ru-RU" sz="2000" b="1" dirty="0" smtClean="0">
                <a:solidFill>
                  <a:srgbClr val="002060"/>
                </a:solidFill>
              </a:rPr>
              <a:t>СШ </a:t>
            </a:r>
            <a:r>
              <a:rPr lang="ru-RU" sz="2000" b="1" dirty="0">
                <a:solidFill>
                  <a:srgbClr val="002060"/>
                </a:solidFill>
              </a:rPr>
              <a:t>№86 </a:t>
            </a:r>
            <a:r>
              <a:rPr lang="ru-RU" sz="2000" b="1" dirty="0" err="1">
                <a:solidFill>
                  <a:srgbClr val="002060"/>
                </a:solidFill>
              </a:rPr>
              <a:t>г.Волгограда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140968"/>
            <a:ext cx="89802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4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052736"/>
            <a:ext cx="7834064" cy="5073427"/>
          </a:xfrm>
        </p:spPr>
        <p:txBody>
          <a:bodyPr>
            <a:normAutofit/>
          </a:bodyPr>
          <a:lstStyle/>
          <a:p>
            <a:r>
              <a:rPr lang="ru-RU" sz="4400" b="1" dirty="0"/>
              <a:t>Дети нашего класса- это дружный ко</a:t>
            </a:r>
            <a:r>
              <a:rPr lang="ru-RU" sz="4400" b="1" dirty="0">
                <a:solidFill>
                  <a:srgbClr val="C00000"/>
                </a:solidFill>
              </a:rPr>
              <a:t>лл</a:t>
            </a:r>
            <a:r>
              <a:rPr lang="ru-RU" sz="4400" b="1" dirty="0"/>
              <a:t>ектив</a:t>
            </a:r>
            <a:r>
              <a:rPr lang="ru-RU" sz="4400" b="1" dirty="0" smtClean="0"/>
              <a:t>.</a:t>
            </a:r>
          </a:p>
          <a:p>
            <a:r>
              <a:rPr lang="ru-RU" sz="4400" b="1" dirty="0" smtClean="0"/>
              <a:t> </a:t>
            </a:r>
            <a:r>
              <a:rPr lang="ru-RU" sz="4400" b="1" dirty="0"/>
              <a:t>После взлёта самолёт убирает  ша</a:t>
            </a:r>
            <a:r>
              <a:rPr lang="ru-RU" sz="4400" b="1" dirty="0">
                <a:solidFill>
                  <a:srgbClr val="C00000"/>
                </a:solidFill>
              </a:rPr>
              <a:t>сс</a:t>
            </a:r>
            <a:r>
              <a:rPr lang="ru-RU" sz="4400" b="1" dirty="0"/>
              <a:t>и</a:t>
            </a:r>
            <a:r>
              <a:rPr lang="ru-RU" sz="4400" b="1" dirty="0" smtClean="0"/>
              <a:t>.</a:t>
            </a:r>
          </a:p>
          <a:p>
            <a:r>
              <a:rPr lang="ru-RU" sz="4400" b="1" dirty="0" smtClean="0"/>
              <a:t> </a:t>
            </a:r>
            <a:r>
              <a:rPr lang="ru-RU" sz="4400" b="1" dirty="0"/>
              <a:t>По широкому шо</a:t>
            </a:r>
            <a:r>
              <a:rPr lang="ru-RU" sz="4400" b="1" dirty="0">
                <a:solidFill>
                  <a:srgbClr val="C00000"/>
                </a:solidFill>
              </a:rPr>
              <a:t>сс</a:t>
            </a:r>
            <a:r>
              <a:rPr lang="ru-RU" sz="4400" b="1" dirty="0"/>
              <a:t>е мчались машины. 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640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81000" y="1371600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/>
              <a:t>Мне удалось …</a:t>
            </a:r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381000" y="2133600"/>
            <a:ext cx="4500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Меня удивило…</a:t>
            </a:r>
          </a:p>
        </p:txBody>
      </p: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457200" y="3657600"/>
            <a:ext cx="4897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порадовался за…</a:t>
            </a: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57200" y="4495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хочу поблагодарить … за …</a:t>
            </a:r>
          </a:p>
        </p:txBody>
      </p:sp>
      <p:sp>
        <p:nvSpPr>
          <p:cNvPr id="23558" name="WordArt 11"/>
          <p:cNvSpPr>
            <a:spLocks noChangeArrowheads="1" noChangeShapeType="1" noTextEdit="1"/>
          </p:cNvSpPr>
          <p:nvPr/>
        </p:nvSpPr>
        <p:spPr bwMode="auto">
          <a:xfrm>
            <a:off x="2514600" y="381000"/>
            <a:ext cx="4724400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F1771"/>
                    </a:gs>
                    <a:gs pos="100000">
                      <a:srgbClr val="63091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Итог урока</a:t>
            </a: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457200" y="54102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Я могу похвалить себя за…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81000" y="28956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/>
              <a:t>Мне понравилось…</a:t>
            </a:r>
          </a:p>
        </p:txBody>
      </p:sp>
    </p:spTree>
    <p:extLst>
      <p:ext uri="{BB962C8B-B14F-4D97-AF65-F5344CB8AC3E}">
        <p14:creationId xmlns:p14="http://schemas.microsoft.com/office/powerpoint/2010/main" val="717822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AN0079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350" y="381000"/>
            <a:ext cx="4237038" cy="4419600"/>
          </a:xfrm>
          <a:prstGeom prst="rect">
            <a:avLst/>
          </a:prstGeom>
          <a:noFill/>
        </p:spPr>
      </p:pic>
      <p:sp>
        <p:nvSpPr>
          <p:cNvPr id="20485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914400" y="4648200"/>
            <a:ext cx="73152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спасибо 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216961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КОЛА\для семинара\File002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3762"/>
            <a:ext cx="8856984" cy="56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ПРОВЕРЬ! </a:t>
            </a:r>
            <a:r>
              <a:rPr lang="ru-RU" b="1" smtClean="0">
                <a:solidFill>
                  <a:srgbClr val="C00000"/>
                </a:solidFill>
              </a:rPr>
              <a:t>ОЦЕНИ СЕБЯ!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7200" dirty="0" smtClean="0"/>
              <a:t>+     -  -  +</a:t>
            </a:r>
          </a:p>
          <a:p>
            <a:pPr marL="0" indent="0">
              <a:buNone/>
            </a:pPr>
            <a:r>
              <a:rPr lang="ru-RU" sz="7200" dirty="0" smtClean="0"/>
              <a:t>-   +  +  +</a:t>
            </a:r>
            <a:endParaRPr lang="ru-RU" sz="7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56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://globuss24.ru/web/userfiles/image/doc/hello_html_m3af5ca9d.png"/>
          <p:cNvPicPr>
            <a:picLocks noGrp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24847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s://www.weblancer.net/download/700224.jpg"/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572000" cy="4684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http://parnasse.ru/upload/comments/93ccef17b181419ae55c490ee679cb3b.jpg"/>
          <p:cNvPicPr>
            <a:picLocks noGrp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4283968" cy="475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novosti-skazok.ru/knigi/knigi_images/Vinni-Puh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49" y="1124744"/>
            <a:ext cx="506416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ru-RU" sz="6000" b="1" dirty="0">
                <a:solidFill>
                  <a:srgbClr val="C00000"/>
                </a:solidFill>
              </a:rPr>
              <a:t>Корней Чуковский </a:t>
            </a:r>
          </a:p>
          <a:p>
            <a:r>
              <a:rPr lang="ru-RU" sz="6000" b="1" dirty="0" smtClean="0">
                <a:solidFill>
                  <a:srgbClr val="C00000"/>
                </a:solidFill>
              </a:rPr>
              <a:t>Алексей </a:t>
            </a:r>
            <a:r>
              <a:rPr lang="ru-RU" sz="6000" b="1" dirty="0" smtClean="0">
                <a:solidFill>
                  <a:srgbClr val="C00000"/>
                </a:solidFill>
              </a:rPr>
              <a:t>Толстой</a:t>
            </a:r>
            <a:endParaRPr lang="ru-RU" sz="6000" b="1" dirty="0" smtClean="0">
              <a:solidFill>
                <a:srgbClr val="C00000"/>
              </a:solidFill>
            </a:endParaRPr>
          </a:p>
          <a:p>
            <a:r>
              <a:rPr lang="ru-RU" sz="6000" b="1" dirty="0" smtClean="0">
                <a:solidFill>
                  <a:srgbClr val="C00000"/>
                </a:solidFill>
              </a:rPr>
              <a:t>Алан  </a:t>
            </a:r>
            <a:r>
              <a:rPr lang="ru-RU" sz="6000" b="1" dirty="0" err="1">
                <a:solidFill>
                  <a:srgbClr val="C00000"/>
                </a:solidFill>
              </a:rPr>
              <a:t>Милн</a:t>
            </a:r>
            <a:r>
              <a:rPr lang="ru-RU" sz="6000" b="1" dirty="0">
                <a:solidFill>
                  <a:srgbClr val="C00000"/>
                </a:solidFill>
              </a:rPr>
              <a:t>, перевод Бориса </a:t>
            </a:r>
            <a:r>
              <a:rPr lang="ru-RU" sz="6000" b="1" dirty="0" err="1">
                <a:solidFill>
                  <a:srgbClr val="C00000"/>
                </a:solidFill>
              </a:rPr>
              <a:t>Заходера</a:t>
            </a:r>
            <a:endParaRPr lang="ru-RU" sz="6000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https://ds02.infourok.ru/uploads/ex/10ba/0005f0a1-b262175d/4/hello_html_5c7e46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39698"/>
            <a:ext cx="1414110" cy="16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s02.infourok.ru/uploads/ex/0e03/0006ebd2-15dfb718/hello_html_m5c942a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3136"/>
            <a:ext cx="1389663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uchilk.bget.ru/wp-content/uploads/2015/01/%D0%90%D0%BB%D0%B5%D0%BA%D1%81%D0%B5%D0%B9-%D0%A2%D0%BE%D0%BB%D1%81%D1%82%D0%BE%D0%B9-870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92" y="2376764"/>
            <a:ext cx="1498697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ПРОВЕРЬ  ПО ЭТАЛОНУ!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556792"/>
            <a:ext cx="76328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ГРУ</a:t>
            </a:r>
            <a:r>
              <a:rPr lang="ru-RU" sz="4000" b="1" dirty="0">
                <a:solidFill>
                  <a:srgbClr val="00B050"/>
                </a:solidFill>
              </a:rPr>
              <a:t>ПП</a:t>
            </a:r>
            <a:r>
              <a:rPr lang="ru-RU" sz="4000" b="1" dirty="0">
                <a:solidFill>
                  <a:srgbClr val="C00000"/>
                </a:solidFill>
              </a:rPr>
              <a:t>А,  БА</a:t>
            </a:r>
            <a:r>
              <a:rPr lang="ru-RU" sz="4000" b="1" dirty="0">
                <a:solidFill>
                  <a:srgbClr val="00B050"/>
                </a:solidFill>
              </a:rPr>
              <a:t>СС</a:t>
            </a:r>
            <a:r>
              <a:rPr lang="ru-RU" sz="4000" b="1" dirty="0">
                <a:solidFill>
                  <a:srgbClr val="C00000"/>
                </a:solidFill>
              </a:rPr>
              <a:t>ЕЙН,</a:t>
            </a:r>
            <a:r>
              <a:rPr lang="ru-RU" sz="4000" dirty="0"/>
              <a:t> </a:t>
            </a:r>
            <a:r>
              <a:rPr lang="ru-RU" sz="4000" b="1" dirty="0">
                <a:solidFill>
                  <a:srgbClr val="C00000"/>
                </a:solidFill>
              </a:rPr>
              <a:t>ТЕ</a:t>
            </a:r>
            <a:r>
              <a:rPr lang="ru-RU" sz="4000" b="1" dirty="0">
                <a:solidFill>
                  <a:srgbClr val="00B050"/>
                </a:solidFill>
              </a:rPr>
              <a:t>РР</a:t>
            </a:r>
            <a:r>
              <a:rPr lang="ru-RU" sz="4000" b="1" dirty="0">
                <a:solidFill>
                  <a:srgbClr val="C00000"/>
                </a:solidFill>
              </a:rPr>
              <a:t>АСА, ПЕ</a:t>
            </a:r>
            <a:r>
              <a:rPr lang="ru-RU" sz="4000" b="1" dirty="0">
                <a:solidFill>
                  <a:srgbClr val="00B050"/>
                </a:solidFill>
              </a:rPr>
              <a:t>РР</a:t>
            </a:r>
            <a:r>
              <a:rPr lang="ru-RU" sz="4000" b="1" dirty="0">
                <a:solidFill>
                  <a:srgbClr val="C00000"/>
                </a:solidFill>
              </a:rPr>
              <a:t>ОН, 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ХО</a:t>
            </a:r>
            <a:r>
              <a:rPr lang="ru-RU" sz="4000" b="1" dirty="0">
                <a:solidFill>
                  <a:srgbClr val="00B050"/>
                </a:solidFill>
              </a:rPr>
              <a:t>КК</a:t>
            </a:r>
            <a:r>
              <a:rPr lang="ru-RU" sz="4000" b="1" dirty="0">
                <a:solidFill>
                  <a:srgbClr val="C00000"/>
                </a:solidFill>
              </a:rPr>
              <a:t>ЕЙ,  КО</a:t>
            </a:r>
            <a:r>
              <a:rPr lang="ru-RU" sz="4000" b="1" dirty="0">
                <a:solidFill>
                  <a:srgbClr val="00B050"/>
                </a:solidFill>
              </a:rPr>
              <a:t>ЛЛ</a:t>
            </a:r>
            <a:r>
              <a:rPr lang="ru-RU" sz="4000" b="1" dirty="0">
                <a:solidFill>
                  <a:srgbClr val="C00000"/>
                </a:solidFill>
              </a:rPr>
              <a:t>ЕКТИВ, 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 ПРОГРА</a:t>
            </a:r>
            <a:r>
              <a:rPr lang="ru-RU" sz="4000" b="1" dirty="0">
                <a:solidFill>
                  <a:srgbClr val="00B050"/>
                </a:solidFill>
              </a:rPr>
              <a:t>ММ</a:t>
            </a:r>
            <a:r>
              <a:rPr lang="ru-RU" sz="4000" b="1" dirty="0">
                <a:solidFill>
                  <a:srgbClr val="C00000"/>
                </a:solidFill>
              </a:rPr>
              <a:t>А 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 ТЕЛЕГРА</a:t>
            </a:r>
            <a:r>
              <a:rPr lang="ru-RU" sz="4000" b="1" dirty="0">
                <a:solidFill>
                  <a:srgbClr val="00B050"/>
                </a:solidFill>
              </a:rPr>
              <a:t>ММ</a:t>
            </a:r>
            <a:r>
              <a:rPr lang="ru-RU" sz="4000" b="1" dirty="0">
                <a:solidFill>
                  <a:srgbClr val="C0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7631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835150" y="836613"/>
            <a:ext cx="5976938" cy="44656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физкультминутка </a:t>
            </a:r>
          </a:p>
        </p:txBody>
      </p:sp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2916238" y="4652963"/>
            <a:ext cx="3744912" cy="96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Monotype Corsiva"/>
              </a:rPr>
              <a:t>"Солнышко"</a:t>
            </a:r>
          </a:p>
        </p:txBody>
      </p:sp>
      <p:pic>
        <p:nvPicPr>
          <p:cNvPr id="48132" name="Picture 4" descr="_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981200"/>
            <a:ext cx="26670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9902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33600"/>
            <a:ext cx="17526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800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096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27432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солнце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16573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1892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 Song for Ann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65 -4.8148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 -5.92593E-6 L -3.33333E-6 -5.92593E-6 " pathEditMode="relative" ptsTypes="AA">
                                      <p:cBhvr>
                                        <p:cTn id="13" dur="5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105 -0.64814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64814 L 0.00105 -0.0037 " pathEditMode="relative" ptsTypes="AA">
                                      <p:cBhvr>
                                        <p:cTn id="26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C 0.20469 -3.7037E-6 0.37136 0.14537 0.37136 0.32593 C 0.37136 0.50533 0.20469 0.65186 -1.66667E-6 0.65186 C -0.20486 0.65186 -0.37135 0.50533 -0.37135 0.32593 C -0.37135 0.14537 -0.20486 -3.7037E-6 -1.66667E-6 -3.7037E-6 Z " pathEditMode="relative" rAng="0" ptsTypes="fffff">
                                      <p:cBhvr>
                                        <p:cTn id="36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1077 3.33333E-6 -0.01788 -0.00162 -0.03143 3.33333E-6 C -0.04497 0.00162 -0.06823 0.00694 -0.08143 0.00926 C -0.09462 0.01157 -0.09809 0.01088 -0.11042 0.01389 C -0.12275 0.0169 -0.1415 0.02153 -0.15591 0.02778 C -0.17031 0.03403 -0.18316 0.04352 -0.19653 0.05116 C -0.2099 0.0588 -0.22466 0.0662 -0.23611 0.07431 C -0.24757 0.08241 -0.25434 0.08912 -0.26511 0.09907 C -0.27587 0.10903 -0.28889 0.11736 -0.30122 0.13333 C -0.31354 0.14931 -0.32917 0.17315 -0.33959 0.19537 C -0.35 0.21759 -0.35938 0.24375 -0.36406 0.26667 C -0.36875 0.28958 -0.36771 0.31482 -0.36754 0.33333 C -0.36736 0.35185 -0.36511 0.36366 -0.36285 0.37824 C -0.36059 0.39282 -0.35729 0.40949 -0.35347 0.42153 C -0.34966 0.43357 -0.34375 0.44144 -0.33959 0.45116 C -0.33542 0.46088 -0.33577 0.46875 -0.32795 0.48056 C -0.32014 0.49236 -0.30608 0.5081 -0.29306 0.52245 C -0.28004 0.53681 -0.26632 0.5537 -0.25 0.56736 C -0.23368 0.58102 -0.21528 0.59375 -0.19531 0.60463 C -0.17535 0.61551 -0.14913 0.62569 -0.13021 0.63241 C -0.11129 0.63912 -0.09948 0.64097 -0.08143 0.64491 C -0.06337 0.64884 -0.04497 0.65486 -0.02205 0.65579 C 0.00087 0.65671 0.03177 0.6544 0.05573 0.65116 C 0.07969 0.64792 0.09982 0.64259 0.12205 0.63565 C 0.14427 0.6287 0.16805 0.62037 0.18958 0.60926 C 0.21111 0.59815 0.23107 0.58519 0.25104 0.56898 C 0.271 0.55278 0.29305 0.53125 0.3092 0.51157 C 0.32534 0.4919 0.33784 0.47083 0.34757 0.45116 C 0.35729 0.43148 0.36267 0.41296 0.36736 0.39375 C 0.37205 0.37454 0.375 0.35694 0.37552 0.33634 C 0.37604 0.31574 0.37621 0.29421 0.37083 0.26968 C 0.36545 0.24514 0.35434 0.21227 0.34305 0.18912 C 0.33177 0.16597 0.31805 0.14653 0.30347 0.13009 C 0.28889 0.11366 0.27534 0.1044 0.25573 0.08982 C 0.23611 0.07523 0.21284 0.05556 0.18594 0.0419 C 0.15903 0.02824 0.11944 0.01458 0.09409 0.00764 C 0.06875 0.00069 0.04913 0.00162 0.03368 3.33333E-6 C 0.01823 -0.00162 0.01076 3.33333E-6 4.16667E-6 3.33333E-6 Z " pathEditMode="relative" ptsTypes="aaaaaaaaaaaaaaaaaaaaaaaaaaaaaaaaaaaaaa">
                                      <p:cBhvr>
                                        <p:cTn id="39" dur="5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4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-1.66667E-6 0.16737 0.08021 0.30556 0.17813 0.30556 C 0.29375 0.30556 0.33559 0.15255 0.35313 0.06042 L 0.37136 -0.06111 C 0.38906 -0.153 0.43351 -0.30555 0.56406 -0.30555 C 0.64757 -0.30555 0.74271 -0.16805 0.74271 -4.81481E-6 C 0.74271 0.16737 0.64757 0.30556 0.56406 0.30556 C 0.43351 0.30556 0.38906 0.15255 0.37136 0.06042 L 0.35313 -0.06111 C 0.33559 -0.153 0.29375 -0.30555 0.17813 -0.30555 C 0.08021 -0.30555 -1.66667E-6 -0.16805 -1.66667E-6 -4.81481E-6 Z " pathEditMode="relative" rAng="0" ptsTypes="ffFffffFfff">
                                      <p:cBhvr>
                                        <p:cTn id="4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58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0069 C 0.02604 0.17014 -0.05642 0.31088 -0.1566 0.31088 C -0.27465 0.31088 -0.31736 0.15487 -0.33541 0.06135 L -0.35364 -0.06273 C -0.37222 -0.15625 -0.41788 -0.31134 -0.55156 -0.31134 C -0.63646 -0.31134 -0.73333 -0.17152 -0.73333 -0.00069 C -0.73333 0.17014 -0.63646 0.31088 -0.55156 0.31088 C -0.41788 0.31088 -0.37222 0.15487 -0.35364 0.06135 L -0.33541 -0.06273 C -0.31736 -0.15625 -0.27465 -0.31134 -0.1566 -0.31134 C -0.05642 -0.31134 0.02604 -0.17152 0.02604 -0.00069 Z " pathEditMode="relative" rAng="5400000" ptsTypes="ffFffffFfff">
                                      <p:cBhvr>
                                        <p:cTn id="59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56667 4.81481E-6 " pathEditMode="relative" ptsTypes="AA">
                                      <p:cBhvr>
                                        <p:cTn id="7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2501 0.31111 " pathEditMode="relative" ptsTypes="AA">
                                      <p:cBhvr>
                                        <p:cTn id="7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000"/>
                            </p:stCondLst>
                            <p:childTnLst>
                              <p:par>
                                <p:cTn id="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6667 0.44444 " pathEditMode="relative" ptsTypes="AA">
                                      <p:cBhvr>
                                        <p:cTn id="8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0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0.44444 L 0.03334 0.31111 " pathEditMode="relative" ptsTypes="AA">
                                      <p:cBhvr>
                                        <p:cTn id="8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31111 L 0.55834 3.7037E-6 " pathEditMode="relative" ptsTypes="AA">
                                      <p:cBhvr>
                                        <p:cTn id="91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67 3.7037E-6 L 0.00833 3.7037E-6 " pathEditMode="relative" ptsTypes="AA">
                                      <p:cBhvr>
                                        <p:cTn id="96" dur="5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120</Words>
  <Application>Microsoft Office PowerPoint</Application>
  <PresentationFormat>Экран (4:3)</PresentationFormat>
  <Paragraphs>30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Точечный рисунок</vt:lpstr>
      <vt:lpstr>УРОК РУССКОГО ЯЗЫКА В 3 КЛАССЕ</vt:lpstr>
      <vt:lpstr>Презентация PowerPoint</vt:lpstr>
      <vt:lpstr>ПРОВЕРЬ! ОЦЕНИ СЕБЯ!</vt:lpstr>
      <vt:lpstr>Презентация PowerPoint</vt:lpstr>
      <vt:lpstr>Презентация PowerPoint</vt:lpstr>
      <vt:lpstr>Презентация PowerPoint</vt:lpstr>
      <vt:lpstr>ПРОВЕРЬ  ПО ЭТАЛОНУ!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РУССКОГО ЯЗЫКА В 3 КЛАССЕ</dc:title>
  <dc:creator>User</dc:creator>
  <cp:lastModifiedBy>User</cp:lastModifiedBy>
  <cp:revision>17</cp:revision>
  <dcterms:created xsi:type="dcterms:W3CDTF">2016-09-20T07:36:38Z</dcterms:created>
  <dcterms:modified xsi:type="dcterms:W3CDTF">2016-11-03T16:45:35Z</dcterms:modified>
</cp:coreProperties>
</file>