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-99392"/>
            <a:ext cx="9276521" cy="69573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75000"/>
            </a:schemeClr>
          </a:fgClr>
          <a:bgClr>
            <a:schemeClr val="accent1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89439"/>
            <a:ext cx="9400191" cy="705014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93730" y="-89088"/>
            <a:ext cx="9264014" cy="694801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8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941168"/>
            <a:ext cx="5486400" cy="566738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69566" y="-171400"/>
            <a:ext cx="9539609" cy="715470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5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40" y="-135395"/>
            <a:ext cx="9324527" cy="699339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Кулябина</dc:creator>
  <cp:lastModifiedBy>Кулябина</cp:lastModifiedBy>
  <cp:revision>4</cp:revision>
  <dcterms:created xsi:type="dcterms:W3CDTF">2013-02-21T07:35:44Z</dcterms:created>
  <dcterms:modified xsi:type="dcterms:W3CDTF">2013-02-21T10:49:54Z</dcterms:modified>
</cp:coreProperties>
</file>