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28CE-1149-49DE-A744-61049A4CD4D4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26CA-213D-496B-B8FA-6D8506449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762250" y="3127089"/>
          <a:ext cx="3619500" cy="1472184"/>
        </p:xfrm>
        <a:graphic>
          <a:graphicData uri="http://schemas.openxmlformats.org/drawingml/2006/table">
            <a:tbl>
              <a:tblPr/>
              <a:tblGrid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http://fb.ru/misc/i/gallery/12760/378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531" cy="6858000"/>
          </a:xfrm>
          <a:prstGeom prst="rect">
            <a:avLst/>
          </a:prstGeom>
          <a:noFill/>
        </p:spPr>
      </p:pic>
      <p:pic>
        <p:nvPicPr>
          <p:cNvPr id="6" name="Picture 2" descr="http://husain-off.ru/hg7n/album/14_iv1/images/03_i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357686" cy="3060065"/>
          </a:xfrm>
          <a:prstGeom prst="rect">
            <a:avLst/>
          </a:prstGeom>
          <a:noFill/>
        </p:spPr>
      </p:pic>
      <p:pic>
        <p:nvPicPr>
          <p:cNvPr id="7" name="Picture 2" descr="http://husain-off.ru/hg7n/album/17_iv3/images/09_i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03" y="3857628"/>
            <a:ext cx="4500535" cy="2762231"/>
          </a:xfrm>
          <a:prstGeom prst="rect">
            <a:avLst/>
          </a:prstGeom>
          <a:noFill/>
        </p:spPr>
      </p:pic>
      <p:pic>
        <p:nvPicPr>
          <p:cNvPr id="8" name="Picture 2" descr="http://www.krasnickij.ru/_fr/1/2367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441251" cy="3357586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14480" y="1357298"/>
          <a:ext cx="6786614" cy="4214844"/>
        </p:xfrm>
        <a:graphic>
          <a:graphicData uri="http://schemas.openxmlformats.org/drawingml/2006/table">
            <a:tbl>
              <a:tblPr/>
              <a:tblGrid>
                <a:gridCol w="185739"/>
                <a:gridCol w="471491"/>
                <a:gridCol w="471491"/>
                <a:gridCol w="471491"/>
                <a:gridCol w="471491"/>
                <a:gridCol w="471491"/>
                <a:gridCol w="428063"/>
                <a:gridCol w="514921"/>
                <a:gridCol w="471491"/>
                <a:gridCol w="409460"/>
                <a:gridCol w="533521"/>
                <a:gridCol w="471491"/>
                <a:gridCol w="471491"/>
                <a:gridCol w="471491"/>
                <a:gridCol w="471491"/>
              </a:tblGrid>
              <a:tr h="70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762250" y="3127089"/>
          <a:ext cx="3619500" cy="1472184"/>
        </p:xfrm>
        <a:graphic>
          <a:graphicData uri="http://schemas.openxmlformats.org/drawingml/2006/table">
            <a:tbl>
              <a:tblPr/>
              <a:tblGrid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http://fb.ru/misc/i/gallery/12760/378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531" cy="6858000"/>
          </a:xfrm>
          <a:prstGeom prst="rect">
            <a:avLst/>
          </a:prstGeom>
          <a:noFill/>
        </p:spPr>
      </p:pic>
      <p:pic>
        <p:nvPicPr>
          <p:cNvPr id="6" name="Picture 2" descr="http://husain-off.ru/hg7n/album/14_iv1/images/03_i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357686" cy="3060065"/>
          </a:xfrm>
          <a:prstGeom prst="rect">
            <a:avLst/>
          </a:prstGeom>
          <a:noFill/>
        </p:spPr>
      </p:pic>
      <p:pic>
        <p:nvPicPr>
          <p:cNvPr id="7" name="Picture 2" descr="http://husain-off.ru/hg7n/album/17_iv3/images/09_i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03" y="3857628"/>
            <a:ext cx="4500535" cy="2762231"/>
          </a:xfrm>
          <a:prstGeom prst="rect">
            <a:avLst/>
          </a:prstGeom>
          <a:noFill/>
        </p:spPr>
      </p:pic>
      <p:pic>
        <p:nvPicPr>
          <p:cNvPr id="8" name="Picture 2" descr="http://www.krasnickij.ru/_fr/1/2367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441251" cy="3357586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0" y="1500174"/>
          <a:ext cx="7572435" cy="4143402"/>
        </p:xfrm>
        <a:graphic>
          <a:graphicData uri="http://schemas.openxmlformats.org/drawingml/2006/table">
            <a:tbl>
              <a:tblPr/>
              <a:tblGrid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</a:tblGrid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762250" y="3127089"/>
          <a:ext cx="3619500" cy="1472184"/>
        </p:xfrm>
        <a:graphic>
          <a:graphicData uri="http://schemas.openxmlformats.org/drawingml/2006/table">
            <a:tbl>
              <a:tblPr/>
              <a:tblGrid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http://fb.ru/misc/i/gallery/12760/378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531" cy="6858000"/>
          </a:xfrm>
          <a:prstGeom prst="rect">
            <a:avLst/>
          </a:prstGeom>
          <a:noFill/>
        </p:spPr>
      </p:pic>
      <p:pic>
        <p:nvPicPr>
          <p:cNvPr id="6" name="Picture 2" descr="http://husain-off.ru/hg7n/album/14_iv1/images/03_i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357686" cy="3060065"/>
          </a:xfrm>
          <a:prstGeom prst="rect">
            <a:avLst/>
          </a:prstGeom>
          <a:noFill/>
        </p:spPr>
      </p:pic>
      <p:pic>
        <p:nvPicPr>
          <p:cNvPr id="7" name="Picture 2" descr="http://husain-off.ru/hg7n/album/17_iv3/images/09_i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03" y="3857628"/>
            <a:ext cx="4500535" cy="2762231"/>
          </a:xfrm>
          <a:prstGeom prst="rect">
            <a:avLst/>
          </a:prstGeom>
          <a:noFill/>
        </p:spPr>
      </p:pic>
      <p:pic>
        <p:nvPicPr>
          <p:cNvPr id="8" name="Picture 2" descr="http://www.krasnickij.ru/_fr/1/2367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441251" cy="3357586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0" y="1500174"/>
          <a:ext cx="7572435" cy="4143402"/>
        </p:xfrm>
        <a:graphic>
          <a:graphicData uri="http://schemas.openxmlformats.org/drawingml/2006/table">
            <a:tbl>
              <a:tblPr/>
              <a:tblGrid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</a:tblGrid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762250" y="3127089"/>
          <a:ext cx="3619500" cy="1472184"/>
        </p:xfrm>
        <a:graphic>
          <a:graphicData uri="http://schemas.openxmlformats.org/drawingml/2006/table">
            <a:tbl>
              <a:tblPr/>
              <a:tblGrid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http://fb.ru/misc/i/gallery/12760/378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531" cy="6858000"/>
          </a:xfrm>
          <a:prstGeom prst="rect">
            <a:avLst/>
          </a:prstGeom>
          <a:noFill/>
        </p:spPr>
      </p:pic>
      <p:pic>
        <p:nvPicPr>
          <p:cNvPr id="6" name="Picture 2" descr="http://husain-off.ru/hg7n/album/14_iv1/images/03_i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357686" cy="3060065"/>
          </a:xfrm>
          <a:prstGeom prst="rect">
            <a:avLst/>
          </a:prstGeom>
          <a:noFill/>
        </p:spPr>
      </p:pic>
      <p:pic>
        <p:nvPicPr>
          <p:cNvPr id="7" name="Picture 2" descr="http://husain-off.ru/hg7n/album/17_iv3/images/09_i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03" y="3857628"/>
            <a:ext cx="4500535" cy="2762231"/>
          </a:xfrm>
          <a:prstGeom prst="rect">
            <a:avLst/>
          </a:prstGeom>
          <a:noFill/>
        </p:spPr>
      </p:pic>
      <p:pic>
        <p:nvPicPr>
          <p:cNvPr id="8" name="Picture 2" descr="http://www.krasnickij.ru/_fr/1/2367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441251" cy="3357586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0" y="1500174"/>
          <a:ext cx="7572435" cy="4143402"/>
        </p:xfrm>
        <a:graphic>
          <a:graphicData uri="http://schemas.openxmlformats.org/drawingml/2006/table">
            <a:tbl>
              <a:tblPr/>
              <a:tblGrid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</a:tblGrid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762250" y="3127089"/>
          <a:ext cx="3619500" cy="1472184"/>
        </p:xfrm>
        <a:graphic>
          <a:graphicData uri="http://schemas.openxmlformats.org/drawingml/2006/table">
            <a:tbl>
              <a:tblPr/>
              <a:tblGrid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http://fb.ru/misc/i/gallery/12760/378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531" cy="6858000"/>
          </a:xfrm>
          <a:prstGeom prst="rect">
            <a:avLst/>
          </a:prstGeom>
          <a:noFill/>
        </p:spPr>
      </p:pic>
      <p:pic>
        <p:nvPicPr>
          <p:cNvPr id="6" name="Picture 2" descr="http://husain-off.ru/hg7n/album/14_iv1/images/03_i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357686" cy="3060065"/>
          </a:xfrm>
          <a:prstGeom prst="rect">
            <a:avLst/>
          </a:prstGeom>
          <a:noFill/>
        </p:spPr>
      </p:pic>
      <p:pic>
        <p:nvPicPr>
          <p:cNvPr id="7" name="Picture 2" descr="http://husain-off.ru/hg7n/album/17_iv3/images/09_i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03" y="3857628"/>
            <a:ext cx="4500535" cy="2762231"/>
          </a:xfrm>
          <a:prstGeom prst="rect">
            <a:avLst/>
          </a:prstGeom>
          <a:noFill/>
        </p:spPr>
      </p:pic>
      <p:pic>
        <p:nvPicPr>
          <p:cNvPr id="8" name="Picture 2" descr="http://www.krasnickij.ru/_fr/1/2367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441251" cy="3357586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0" y="1500174"/>
          <a:ext cx="7572435" cy="4143402"/>
        </p:xfrm>
        <a:graphic>
          <a:graphicData uri="http://schemas.openxmlformats.org/drawingml/2006/table">
            <a:tbl>
              <a:tblPr/>
              <a:tblGrid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</a:tblGrid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762250" y="3127089"/>
          <a:ext cx="3619500" cy="1472184"/>
        </p:xfrm>
        <a:graphic>
          <a:graphicData uri="http://schemas.openxmlformats.org/drawingml/2006/table">
            <a:tbl>
              <a:tblPr/>
              <a:tblGrid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http://fb.ru/misc/i/gallery/12760/378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531" cy="6858000"/>
          </a:xfrm>
          <a:prstGeom prst="rect">
            <a:avLst/>
          </a:prstGeom>
          <a:noFill/>
        </p:spPr>
      </p:pic>
      <p:pic>
        <p:nvPicPr>
          <p:cNvPr id="6" name="Picture 2" descr="http://husain-off.ru/hg7n/album/14_iv1/images/03_i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357686" cy="3060065"/>
          </a:xfrm>
          <a:prstGeom prst="rect">
            <a:avLst/>
          </a:prstGeom>
          <a:noFill/>
        </p:spPr>
      </p:pic>
      <p:pic>
        <p:nvPicPr>
          <p:cNvPr id="7" name="Picture 2" descr="http://husain-off.ru/hg7n/album/17_iv3/images/09_i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03" y="3857628"/>
            <a:ext cx="4500535" cy="2762231"/>
          </a:xfrm>
          <a:prstGeom prst="rect">
            <a:avLst/>
          </a:prstGeom>
          <a:noFill/>
        </p:spPr>
      </p:pic>
      <p:pic>
        <p:nvPicPr>
          <p:cNvPr id="8" name="Picture 2" descr="http://www.krasnickij.ru/_fr/1/2367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441251" cy="3357586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0" y="1500174"/>
          <a:ext cx="7572435" cy="4143402"/>
        </p:xfrm>
        <a:graphic>
          <a:graphicData uri="http://schemas.openxmlformats.org/drawingml/2006/table">
            <a:tbl>
              <a:tblPr/>
              <a:tblGrid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</a:tblGrid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762250" y="3127089"/>
          <a:ext cx="3619500" cy="1472184"/>
        </p:xfrm>
        <a:graphic>
          <a:graphicData uri="http://schemas.openxmlformats.org/drawingml/2006/table">
            <a:tbl>
              <a:tblPr/>
              <a:tblGrid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http://fb.ru/misc/i/gallery/12760/378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531" cy="6858000"/>
          </a:xfrm>
          <a:prstGeom prst="rect">
            <a:avLst/>
          </a:prstGeom>
          <a:noFill/>
        </p:spPr>
      </p:pic>
      <p:pic>
        <p:nvPicPr>
          <p:cNvPr id="6" name="Picture 2" descr="http://husain-off.ru/hg7n/album/14_iv1/images/03_i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357686" cy="3060065"/>
          </a:xfrm>
          <a:prstGeom prst="rect">
            <a:avLst/>
          </a:prstGeom>
          <a:noFill/>
        </p:spPr>
      </p:pic>
      <p:pic>
        <p:nvPicPr>
          <p:cNvPr id="7" name="Picture 2" descr="http://husain-off.ru/hg7n/album/17_iv3/images/09_i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03" y="3857628"/>
            <a:ext cx="4500535" cy="2762231"/>
          </a:xfrm>
          <a:prstGeom prst="rect">
            <a:avLst/>
          </a:prstGeom>
          <a:noFill/>
        </p:spPr>
      </p:pic>
      <p:pic>
        <p:nvPicPr>
          <p:cNvPr id="8" name="Picture 2" descr="http://www.krasnickij.ru/_fr/1/2367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441251" cy="3357586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0" y="1500174"/>
          <a:ext cx="7572435" cy="4143402"/>
        </p:xfrm>
        <a:graphic>
          <a:graphicData uri="http://schemas.openxmlformats.org/drawingml/2006/table">
            <a:tbl>
              <a:tblPr/>
              <a:tblGrid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  <a:gridCol w="504829"/>
              </a:tblGrid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utotravel.ru/phalbum/90457/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786381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75000"/>
                  </a:schemeClr>
                </a:solidFill>
              </a:rPr>
              <a:t>«Страницы истории Москвы»</a:t>
            </a:r>
            <a:endParaRPr lang="ru-RU" sz="4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239</Words>
  <Application>Microsoft Office PowerPoint</Application>
  <PresentationFormat>Экран (4:3)</PresentationFormat>
  <Paragraphs>235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4</cp:revision>
  <dcterms:created xsi:type="dcterms:W3CDTF">2016-04-05T18:42:53Z</dcterms:created>
  <dcterms:modified xsi:type="dcterms:W3CDTF">2016-04-22T12:05:40Z</dcterms:modified>
</cp:coreProperties>
</file>