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7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6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2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62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74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3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3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9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4CCE-3A28-4920-ABF8-3E1929F45C17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AE26-459C-4D05-A72F-E34618B11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4488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548680"/>
            <a:ext cx="8208912" cy="40626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к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уроку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русского языка в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классе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теме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Знакомство с именами собственными. Отличие имени собственного от нарицательного» 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4725144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МБУ «Лицей № 67»</a:t>
            </a:r>
          </a:p>
          <a:p>
            <a:r>
              <a:rPr lang="ru-RU" b="1" dirty="0" err="1" smtClean="0">
                <a:solidFill>
                  <a:schemeClr val="bg1"/>
                </a:solidFill>
              </a:rPr>
              <a:t>г.Тольятти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Самарской области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Матюшкина Наталья Викторовна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D:\НАТАЛЬЯ\мои фото\я\_DSC0743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99208"/>
            <a:ext cx="908050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4488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НАТАЛЬЯ\Анимационные картинки для презентаций\Анимационные картинки для презентаций. Часть 2\Школа\j035678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070" y="3933056"/>
            <a:ext cx="1982170" cy="198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НАТАЛЬЯ\Анимационные картинки для презентаций\Анимационные картинки для презентаций. Часть 2\Школа\j035671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95941"/>
            <a:ext cx="1964804" cy="196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6025673"/>
            <a:ext cx="81382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Распределите слова в два столбика: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4865973"/>
            <a:ext cx="2654176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Ваня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13292" y="4853603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39694" y="3770565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ученики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34223" y="3789040"/>
            <a:ext cx="2627620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ребята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873" y="9951"/>
            <a:ext cx="8634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Слова пишутся по-разному…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78321"/>
              </p:ext>
            </p:extLst>
          </p:nvPr>
        </p:nvGraphicFramePr>
        <p:xfrm>
          <a:off x="1331640" y="1190471"/>
          <a:ext cx="6648400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64024"/>
              </a:tblGrid>
              <a:tr h="2376264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</a:t>
                      </a:r>
                      <a:r>
                        <a:rPr lang="ru-RU" sz="3600" baseline="0" dirty="0" smtClean="0"/>
                        <a:t> заглавной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Со строчной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4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12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070" y="-301026"/>
            <a:ext cx="94488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НАТАЛЬЯ\Анимационные картинки для презентаций\Анимационные картинки для презентаций. Часть 2\Школа\j035678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070" y="3933056"/>
            <a:ext cx="1982170" cy="198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НАТАЛЬЯ\Анимационные картинки для презентаций\Анимационные картинки для презентаций. Часть 2\Школа\j035671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95941"/>
            <a:ext cx="1964804" cy="196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8873" y="9951"/>
            <a:ext cx="8634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Слова пишутся по-разному…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221033"/>
              </p:ext>
            </p:extLst>
          </p:nvPr>
        </p:nvGraphicFramePr>
        <p:xfrm>
          <a:off x="1043608" y="1556793"/>
          <a:ext cx="6648400" cy="240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64024"/>
              </a:tblGrid>
              <a:tr h="2403037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</a:t>
                      </a:r>
                      <a:r>
                        <a:rPr lang="ru-RU" sz="3600" baseline="0" dirty="0" smtClean="0"/>
                        <a:t> заглавной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Со строчной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772718" y="2880519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ученики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14580" y="1738822"/>
            <a:ext cx="2627620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ребята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2977" y="1733308"/>
            <a:ext cx="2654176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Ваня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2977" y="2880519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36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liubavyshka.ru/_ph/94/2/47214027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43634"/>
            <a:ext cx="1277280" cy="127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D:\НАТАЛЬЯ\Анимационные картинки для презентаций\Анимационные картинки для презентаций. Часть 2\Школа\2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933" y="5695755"/>
            <a:ext cx="1079670" cy="96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0827" y="188640"/>
            <a:ext cx="89630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Одни и те же слова пишутся по-разному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81545"/>
              </p:ext>
            </p:extLst>
          </p:nvPr>
        </p:nvGraphicFramePr>
        <p:xfrm>
          <a:off x="1331640" y="1190471"/>
          <a:ext cx="6648400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64024"/>
              </a:tblGrid>
              <a:tr h="2376264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</a:t>
                      </a:r>
                      <a:r>
                        <a:rPr lang="ru-RU" sz="3600" baseline="0" dirty="0" smtClean="0"/>
                        <a:t> заглавной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Со строчной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011282" y="4946788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3835795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7" name="Picture 5" descr="http://img1.liveinternet.ru/images/attach/b/4/103/526/103526669_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483" y="3629287"/>
            <a:ext cx="97210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2395" y="4946788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шарик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9" name="Picture 7" descr="http://www.czpp.ru/upload/medialibrary/502/lf5-%D1%81%D0%BE%D0%B1%D0%B0%D0%BA%D0%B0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532" y="3694401"/>
            <a:ext cx="866689" cy="103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0827" y="3844829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Шарик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icture 2" descr="http://www.gifmania.ru/Animated-Gifs-Animirovannykh-Alfavitov/Animations-Punctuation-Marks/Images-Question-mark/Question-mark-65796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507" y="4149080"/>
            <a:ext cx="1399713" cy="186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6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921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liubavyshka.ru/_ph/94/2/47214027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76455"/>
            <a:ext cx="1493304" cy="149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D:\НАТАЛЬЯ\Анимационные картинки для презентаций\Анимационные картинки для презентаций. Часть 2\Школа\2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7" y="4725144"/>
            <a:ext cx="1519011" cy="136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0827" y="188640"/>
            <a:ext cx="89630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Одни и те же слова пишутся по-разному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02887"/>
              </p:ext>
            </p:extLst>
          </p:nvPr>
        </p:nvGraphicFramePr>
        <p:xfrm>
          <a:off x="1476413" y="1995247"/>
          <a:ext cx="6648400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64024"/>
              </a:tblGrid>
              <a:tr h="2376264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</a:t>
                      </a:r>
                      <a:r>
                        <a:rPr lang="ru-RU" sz="3600" baseline="0" dirty="0" smtClean="0"/>
                        <a:t> заглавной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Со строчной буквы</a:t>
                      </a:r>
                      <a:endParaRPr lang="ru-RU" sz="3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93087" y="3284984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44700" y="3284984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7" name="Picture 5" descr="http://img1.liveinternet.ru/images/attach/b/4/103/526/103526669_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047584"/>
            <a:ext cx="1190708" cy="238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czpp.ru/upload/medialibrary/502/lf5-%D1%81%D0%BE%D0%B1%D0%B0%D0%BA%D0%B0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1333956" cy="15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099495" y="2130856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шарик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1484784"/>
            <a:ext cx="301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кличка собаки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08385" y="2132856"/>
            <a:ext cx="26694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Шарик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4653136"/>
            <a:ext cx="293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имя мальчика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7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28088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911278"/>
            <a:ext cx="6118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Собственные имена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2109" y="2967335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8437" y="4136829"/>
            <a:ext cx="6827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арицательные имена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8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НАТАЛЬЯ\Анимационные картинки для презентаций\Фоны\bv100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28088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911278"/>
            <a:ext cx="8748464" cy="14571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Источник: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артинки с 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yandex.ru</a:t>
            </a:r>
            <a:r>
              <a:rPr lang="ru-RU" sz="2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122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DIMA</cp:lastModifiedBy>
  <cp:revision>16</cp:revision>
  <cp:lastPrinted>2016-07-03T13:02:21Z</cp:lastPrinted>
  <dcterms:created xsi:type="dcterms:W3CDTF">2016-07-03T05:34:04Z</dcterms:created>
  <dcterms:modified xsi:type="dcterms:W3CDTF">2016-11-13T14:11:42Z</dcterms:modified>
</cp:coreProperties>
</file>