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A545A-0E33-41A3-BCAC-6765BBACC4ED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F9FAB-01F4-495E-AC63-66893EB5B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7363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solidFill>
                  <a:schemeClr val="bg2"/>
                </a:solidFill>
              </a:rPr>
              <a:t>«Фантазия и ложь – это одно и тоже?»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556792"/>
            <a:ext cx="86044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раз солжешь, в другой  - не поверят.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Маленькая неправда ведет за собой ложь.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endParaRPr lang="ru-RU" sz="3200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688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Трусость и ложь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родные сестры предательства.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99592" y="960984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Фантазия – это не ложь, это сказка, мечта, творчество, выдумка; она не содержит злого умысла, не боится разоблачения, т.к. не выдает себя за правду.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Фантазия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смелая, а ложь – трусливая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vp43.ru/news/3/3404/0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757258" cy="50679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859216" cy="4261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урока: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выявить различие между фантазией и  ложью, между умыслом и вымыслом.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abirint.ru/books/413339/big.jpg"/>
          <p:cNvPicPr>
            <a:picLocks noChangeAspect="1" noChangeArrowheads="1"/>
          </p:cNvPicPr>
          <p:nvPr/>
        </p:nvPicPr>
        <p:blipFill>
          <a:blip r:embed="rId2" cstate="print"/>
          <a:srcRect t="9469" b="10043"/>
          <a:stretch>
            <a:fillRect/>
          </a:stretch>
        </p:blipFill>
        <p:spPr bwMode="auto">
          <a:xfrm>
            <a:off x="6191672" y="2780928"/>
            <a:ext cx="2952328" cy="3672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419872" y="0"/>
            <a:ext cx="4946932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Выставка книг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8" name="AutoShape 4" descr="https://j.livelib.ru/boocover/1000100875/o/013e/Nikolaj_Nosov__Fantazery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j.livelib.ru/boocover/1000100875/o/013e/Nikolaj_Nosov__Fantazery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j.livelib.ru/boocover/1000100875/o/013e/Nikolaj_Nosov__Fantazery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41104" cy="3835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https://meshok.net/pics/cache/37960672.208x2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34779"/>
            <a:ext cx="3082498" cy="3023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7" name="Picture 13" descr="http://static1.ozone.ru/multimedia/books_covers/10008964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1196752"/>
            <a:ext cx="2880320" cy="378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24440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dirty="0" smtClean="0"/>
              <a:t>«Ложь и фантазия».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4581128"/>
            <a:ext cx="3888432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ВЫМЫСЕЛ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852936"/>
            <a:ext cx="3168352" cy="7694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ВЫДУМКА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852936"/>
            <a:ext cx="316835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ОБМАН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96752"/>
            <a:ext cx="80648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ТЕМА:</a:t>
            </a:r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«Разная природа вымысла» 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94.photobucket.com/albums/l86/remochka/zahoder/voobrazilija_1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8640955" cy="56166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82" y="332656"/>
            <a:ext cx="9059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Может ли человек летать?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2770" name="Picture 2" descr="http://www.xn--80aauegbcjrdg4a.xn--p1ai/uploads/1/0/5/8/10580347/2392866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700808"/>
            <a:ext cx="47625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sovsport.ru/s/blog/f/20605.jpg?t=13689101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7898895" cy="482954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planetaskazok.ru/images/stories/myph_greek/boghi_i_geroi_gerakl/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4664"/>
            <a:ext cx="3476625" cy="619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rgbClr val="00B0F0"/>
    </a:dk1>
    <a:lt1>
      <a:srgbClr val="0066FF"/>
    </a:lt1>
    <a:dk2>
      <a:srgbClr val="002060"/>
    </a:dk2>
    <a:lt2>
      <a:srgbClr val="66CCFF"/>
    </a:lt2>
    <a:accent1>
      <a:srgbClr val="30B5D0"/>
    </a:accent1>
    <a:accent2>
      <a:srgbClr val="30B5D0"/>
    </a:accent2>
    <a:accent3>
      <a:srgbClr val="FFC000"/>
    </a:accent3>
    <a:accent4>
      <a:srgbClr val="66CCFF"/>
    </a:accent4>
    <a:accent5>
      <a:srgbClr val="66CCFF"/>
    </a:accent5>
    <a:accent6>
      <a:srgbClr val="30B5D0"/>
    </a:accent6>
    <a:hlink>
      <a:srgbClr val="FFC000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rgbClr val="FFFF00"/>
    </a:dk1>
    <a:lt1>
      <a:srgbClr val="FFC000"/>
    </a:lt1>
    <a:dk2>
      <a:srgbClr val="FFFF00"/>
    </a:dk2>
    <a:lt2>
      <a:srgbClr val="FFFF00"/>
    </a:lt2>
    <a:accent1>
      <a:srgbClr val="FFC000"/>
    </a:accent1>
    <a:accent2>
      <a:srgbClr val="FFFF00"/>
    </a:accent2>
    <a:accent3>
      <a:srgbClr val="FF0000"/>
    </a:accent3>
    <a:accent4>
      <a:srgbClr val="FFFF00"/>
    </a:accent4>
    <a:accent5>
      <a:srgbClr val="FFC000"/>
    </a:accent5>
    <a:accent6>
      <a:srgbClr val="FFFF00"/>
    </a:accent6>
    <a:hlink>
      <a:srgbClr val="FFC000"/>
    </a:hlink>
    <a:folHlink>
      <a:srgbClr val="D467A8"/>
    </a:folHlink>
  </a:clrScheme>
</a:themeOverride>
</file>

<file path=ppt/theme/themeOverride3.xml><?xml version="1.0" encoding="utf-8"?>
<a:themeOverride xmlns:a="http://schemas.openxmlformats.org/drawingml/2006/main">
  <a:clrScheme name="Другая 1">
    <a:dk1>
      <a:srgbClr val="FFFF00"/>
    </a:dk1>
    <a:lt1>
      <a:srgbClr val="FFC000"/>
    </a:lt1>
    <a:dk2>
      <a:srgbClr val="FFFF00"/>
    </a:dk2>
    <a:lt2>
      <a:srgbClr val="FFFF00"/>
    </a:lt2>
    <a:accent1>
      <a:srgbClr val="FFC000"/>
    </a:accent1>
    <a:accent2>
      <a:srgbClr val="FFFF00"/>
    </a:accent2>
    <a:accent3>
      <a:srgbClr val="FF0000"/>
    </a:accent3>
    <a:accent4>
      <a:srgbClr val="FFFF00"/>
    </a:accent4>
    <a:accent5>
      <a:srgbClr val="FFC000"/>
    </a:accent5>
    <a:accent6>
      <a:srgbClr val="FFFF00"/>
    </a:accent6>
    <a:hlink>
      <a:srgbClr val="FFC000"/>
    </a:hlink>
    <a:folHlink>
      <a:srgbClr val="D467A8"/>
    </a:folHlink>
  </a:clrScheme>
</a:themeOverride>
</file>

<file path=ppt/theme/themeOverride4.xml><?xml version="1.0" encoding="utf-8"?>
<a:themeOverride xmlns:a="http://schemas.openxmlformats.org/drawingml/2006/main">
  <a:clrScheme name="Другая 1">
    <a:dk1>
      <a:srgbClr val="FFFF00"/>
    </a:dk1>
    <a:lt1>
      <a:srgbClr val="FFC000"/>
    </a:lt1>
    <a:dk2>
      <a:srgbClr val="FFFF00"/>
    </a:dk2>
    <a:lt2>
      <a:srgbClr val="FFFF00"/>
    </a:lt2>
    <a:accent1>
      <a:srgbClr val="FFC000"/>
    </a:accent1>
    <a:accent2>
      <a:srgbClr val="FFFF00"/>
    </a:accent2>
    <a:accent3>
      <a:srgbClr val="FF0000"/>
    </a:accent3>
    <a:accent4>
      <a:srgbClr val="FFFF00"/>
    </a:accent4>
    <a:accent5>
      <a:srgbClr val="FFC000"/>
    </a:accent5>
    <a:accent6>
      <a:srgbClr val="FFFF00"/>
    </a:accent6>
    <a:hlink>
      <a:srgbClr val="FFC000"/>
    </a:hlink>
    <a:folHlink>
      <a:srgbClr val="D467A8"/>
    </a:folHlink>
  </a:clrScheme>
</a:themeOverride>
</file>

<file path=ppt/theme/themeOverride5.xml><?xml version="1.0" encoding="utf-8"?>
<a:themeOverride xmlns:a="http://schemas.openxmlformats.org/drawingml/2006/main">
  <a:clrScheme name="Другая 1">
    <a:dk1>
      <a:srgbClr val="FFFF00"/>
    </a:dk1>
    <a:lt1>
      <a:srgbClr val="FFC000"/>
    </a:lt1>
    <a:dk2>
      <a:srgbClr val="FFFF00"/>
    </a:dk2>
    <a:lt2>
      <a:srgbClr val="FFFF00"/>
    </a:lt2>
    <a:accent1>
      <a:srgbClr val="FFC000"/>
    </a:accent1>
    <a:accent2>
      <a:srgbClr val="FFFF00"/>
    </a:accent2>
    <a:accent3>
      <a:srgbClr val="FF0000"/>
    </a:accent3>
    <a:accent4>
      <a:srgbClr val="FFFF00"/>
    </a:accent4>
    <a:accent5>
      <a:srgbClr val="FFC000"/>
    </a:accent5>
    <a:accent6>
      <a:srgbClr val="FFFF00"/>
    </a:accent6>
    <a:hlink>
      <a:srgbClr val="FFC000"/>
    </a:hlink>
    <a:folHlink>
      <a:srgbClr val="D467A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102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1_Поток</vt:lpstr>
      <vt:lpstr>«Фантазия и ложь – это одно и тоже?»  </vt:lpstr>
      <vt:lpstr>Цель урока:  выявить различие между фантазией и  ложью, между умыслом и вымыслом.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«Фантазия и ложь – это одно и тоже?»  </dc:title>
  <cp:lastModifiedBy>###</cp:lastModifiedBy>
  <cp:revision>24</cp:revision>
  <dcterms:modified xsi:type="dcterms:W3CDTF">2016-09-24T07:25:23Z</dcterms:modified>
</cp:coreProperties>
</file>