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2800" dirty="0" smtClean="0"/>
              <a:t>Масштаб обычно указывается рядом с названием или внизу карты. Масштаб 1: 50 ООО означает, что одна единица карты соответствует 5O ООО единиц на поверхности земли. Если нужна карта дорог, показывающая главные дороги между основными городами Великобритании, поищите карту в масштабе 250 ООО. Чтобы охватить всю территорию Великобритании, потребуется девять карт этого масштаба. Карта такого масштаба содержит очень мало топографической информации, лишь главные дороги и населенные пункты.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2200" dirty="0" smtClean="0"/>
              <a:t>Если вы отправляетесь в пеший поход или в горы, вам нужна карта масштаба 1: 150 ООО. Карта такого масштаба даст информацию о достаточно большой территории и деталях поверхности — холмах, реках, небольших потоках и даже об отдельных зданиях. Карта масштаба 1: 125 ООО даст информацию о более мелких деталях, чем карта 1: 1 50 ООО, и детали на ней будут крупнее. Поэтому, чем меньше масштаб карты , тем больше на ней деталей и тем легче найти точные ориентиры. Однако, если вы будете путешествовать по большой территории, не имеет смысла брать с собой много карт. Если вы отправляетесь в поездку по стране, не берите карты всей страны масштаба 1:125 ООО вам потребуется сотня таких карт. Лучше взять крупномасштабную карту страны и две мелкомасштабные карты местностей, по которым вы собираетесь путешествовать и где будете останавливаться.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143932" cy="492922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Масштаб</a:t>
            </a:r>
            <a:r>
              <a:rPr lang="ru-RU" sz="2200" b="0" dirty="0" smtClean="0">
                <a:latin typeface="+mn-lt"/>
              </a:rPr>
              <a:t> (от </a:t>
            </a:r>
            <a:r>
              <a:rPr lang="ru-RU" sz="2200" b="0" dirty="0" err="1" smtClean="0">
                <a:latin typeface="+mn-lt"/>
              </a:rPr>
              <a:t>Massstab</a:t>
            </a:r>
            <a:r>
              <a:rPr lang="ru-RU" sz="2200" b="0" dirty="0" smtClean="0">
                <a:latin typeface="+mn-lt"/>
              </a:rPr>
              <a:t> - мерная палка) - отношение длины линии на плане или вообще чертеже к ее действительной длине. Местность может быть изображена на бумаге лишь в значительном уменьшении и потому М. планов и географических карт всегда очень мал; подробности механизмов, изображения микроскопических объектов и т. п., наоборот, приходится делать в увеличенном виде; вообще очень редко предметы изображаются в своих естественных размерах, т. е. в М., равном единице. М. выражается или дробью (численный М.), в которой числитель единица, а знаменатель число, показывающее во сколько раз действительная длина каждой линии больше соответствующей ей линии на чертеже, или особым построением(линейный М.), состоящим из прямой, разделенной на мелкие части.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42853"/>
            <a:ext cx="7772400" cy="142876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Энциклопедия Брокгауза и </a:t>
            </a:r>
            <a:r>
              <a:rPr lang="ru-RU" sz="4800" b="1" dirty="0" err="1" smtClean="0">
                <a:solidFill>
                  <a:schemeClr val="accent6">
                    <a:lumMod val="75000"/>
                  </a:schemeClr>
                </a:solidFill>
              </a:rPr>
              <a:t>Ефрона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</a:rPr>
              <a:t>МАСШТАБ</a:t>
            </a:r>
            <a:r>
              <a:rPr lang="ru-RU" sz="3600" dirty="0" smtClean="0"/>
              <a:t> — (нем. </a:t>
            </a:r>
            <a:r>
              <a:rPr lang="ru-RU" sz="3600" dirty="0" err="1" smtClean="0"/>
              <a:t>Mastab</a:t>
            </a:r>
            <a:r>
              <a:rPr lang="ru-RU" sz="3600" dirty="0" smtClean="0"/>
              <a:t>) отношение длины линии на чертеже, плане или карте к длине соответствующей линии в натуре. Обозначается в виде дроби, числитель которой равен единице, а знаменатель числу, показывающему степень уменьшения длин линий (напр., 1  100… … ) </a:t>
            </a:r>
            <a:br>
              <a:rPr lang="ru-RU" sz="3600" dirty="0" smtClean="0"/>
            </a:br>
            <a:r>
              <a:rPr lang="ru-RU" sz="3600" i="1" dirty="0" smtClean="0"/>
              <a:t> (Большой Энциклопедический словарь)</a:t>
            </a:r>
            <a:br>
              <a:rPr lang="ru-RU" sz="3600" i="1" dirty="0" smtClean="0"/>
            </a:br>
            <a:endParaRPr lang="ru-RU" sz="3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0070C0"/>
                </a:solidFill>
              </a:rPr>
              <a:t>Масштаб</a:t>
            </a:r>
            <a:r>
              <a:rPr lang="ru-RU" sz="3600" dirty="0" smtClean="0"/>
              <a:t> —  </a:t>
            </a:r>
            <a:r>
              <a:rPr lang="ru-RU" sz="3600" dirty="0" smtClean="0">
                <a:latin typeface="+mn-lt"/>
              </a:rPr>
              <a:t>(нем. </a:t>
            </a:r>
            <a:r>
              <a:rPr lang="ru-RU" sz="3600" dirty="0" err="1" smtClean="0">
                <a:latin typeface="+mn-lt"/>
              </a:rPr>
              <a:t>Maβstab; </a:t>
            </a:r>
            <a:r>
              <a:rPr lang="ru-RU" sz="3600" dirty="0" smtClean="0">
                <a:latin typeface="+mn-lt"/>
              </a:rPr>
              <a:t>от </a:t>
            </a:r>
            <a:r>
              <a:rPr lang="ru-RU" sz="3600" dirty="0" err="1" smtClean="0">
                <a:latin typeface="+mn-lt"/>
              </a:rPr>
              <a:t>Maβ </a:t>
            </a:r>
            <a:r>
              <a:rPr lang="ru-RU" sz="3600" dirty="0" smtClean="0">
                <a:latin typeface="+mn-lt"/>
              </a:rPr>
              <a:t>мера и </a:t>
            </a:r>
            <a:r>
              <a:rPr lang="ru-RU" sz="3600" dirty="0" err="1" smtClean="0">
                <a:latin typeface="+mn-lt"/>
              </a:rPr>
              <a:t>Stab</a:t>
            </a:r>
            <a:r>
              <a:rPr lang="ru-RU" sz="3600" dirty="0" smtClean="0">
                <a:latin typeface="+mn-lt"/>
              </a:rPr>
              <a:t> палка  </a:t>
            </a:r>
            <a:r>
              <a:rPr lang="ru-RU" sz="3600" dirty="0" err="1" smtClean="0">
                <a:latin typeface="+mn-lt"/>
              </a:rPr>
              <a:t>a</a:t>
            </a:r>
            <a:r>
              <a:rPr lang="ru-RU" sz="3600" dirty="0" smtClean="0">
                <a:latin typeface="+mn-lt"/>
              </a:rPr>
              <a:t>. </a:t>
            </a:r>
            <a:r>
              <a:rPr lang="ru-RU" sz="3600" dirty="0" err="1" smtClean="0">
                <a:latin typeface="+mn-lt"/>
              </a:rPr>
              <a:t>scale</a:t>
            </a:r>
            <a:r>
              <a:rPr lang="ru-RU" sz="3600" dirty="0" smtClean="0">
                <a:latin typeface="+mn-lt"/>
              </a:rPr>
              <a:t>; н. </a:t>
            </a:r>
            <a:r>
              <a:rPr lang="ru-RU" sz="3600" dirty="0" err="1" smtClean="0">
                <a:latin typeface="+mn-lt"/>
              </a:rPr>
              <a:t>Maβstab, Skala</a:t>
            </a:r>
            <a:r>
              <a:rPr lang="ru-RU" sz="3600" dirty="0" smtClean="0">
                <a:latin typeface="+mn-lt"/>
              </a:rPr>
              <a:t>; ф. </a:t>
            </a:r>
            <a:r>
              <a:rPr lang="ru-RU" sz="3600" dirty="0" err="1" smtClean="0">
                <a:latin typeface="+mn-lt"/>
              </a:rPr>
              <a:t>echelle</a:t>
            </a:r>
            <a:r>
              <a:rPr lang="ru-RU" sz="3600" dirty="0" smtClean="0">
                <a:latin typeface="+mn-lt"/>
              </a:rPr>
              <a:t>; и. </a:t>
            </a:r>
            <a:r>
              <a:rPr lang="ru-RU" sz="3600" dirty="0" err="1" smtClean="0">
                <a:latin typeface="+mn-lt"/>
              </a:rPr>
              <a:t>escala</a:t>
            </a:r>
            <a:r>
              <a:rPr lang="ru-RU" sz="3600" dirty="0" smtClean="0">
                <a:latin typeface="+mn-lt"/>
              </a:rPr>
              <a:t>) отношение длины линии на чертеже, плане, карте, предметной модели к длине соответствующей линии в натуре. </a:t>
            </a:r>
            <a:r>
              <a:rPr lang="ru-RU" sz="3600" dirty="0" err="1" smtClean="0">
                <a:latin typeface="+mn-lt"/>
              </a:rPr>
              <a:t>Ha</a:t>
            </a:r>
            <a:r>
              <a:rPr lang="ru-RU" sz="3600" dirty="0" smtClean="0">
                <a:latin typeface="+mn-lt"/>
              </a:rPr>
              <a:t> геогр. картах различают главный M.… …   </a:t>
            </a:r>
            <a:r>
              <a:rPr lang="ru-RU" sz="3600" i="1" dirty="0" smtClean="0">
                <a:latin typeface="+mn-lt"/>
              </a:rPr>
              <a:t>(Геологическая энциклопедия)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МАСШТАБ</a:t>
            </a:r>
            <a:r>
              <a:rPr lang="ru-RU" sz="3600" dirty="0" smtClean="0"/>
              <a:t> — </a:t>
            </a:r>
            <a:r>
              <a:rPr lang="ru-RU" sz="3600" dirty="0" smtClean="0">
                <a:latin typeface="+mn-lt"/>
              </a:rPr>
              <a:t>(от нем. </a:t>
            </a:r>
            <a:r>
              <a:rPr lang="en-US" sz="3600" dirty="0" err="1" smtClean="0">
                <a:latin typeface="+mn-lt"/>
              </a:rPr>
              <a:t>Mastab</a:t>
            </a:r>
            <a:r>
              <a:rPr lang="en-US" sz="3600" dirty="0" smtClean="0">
                <a:latin typeface="+mn-lt"/>
              </a:rPr>
              <a:t>) </a:t>
            </a:r>
            <a:r>
              <a:rPr lang="ru-RU" sz="3600" dirty="0" err="1" smtClean="0">
                <a:latin typeface="+mn-lt"/>
              </a:rPr>
              <a:t>англ</a:t>
            </a:r>
            <a:r>
              <a:rPr lang="en-US" sz="3600" dirty="0" smtClean="0">
                <a:latin typeface="+mn-lt"/>
              </a:rPr>
              <a:t>. scale; </a:t>
            </a:r>
            <a:r>
              <a:rPr lang="ru-RU" sz="3600" dirty="0" smtClean="0">
                <a:latin typeface="+mn-lt"/>
              </a:rPr>
              <a:t>нем</a:t>
            </a:r>
            <a:r>
              <a:rPr lang="en-US" sz="3600" dirty="0" smtClean="0">
                <a:latin typeface="+mn-lt"/>
              </a:rPr>
              <a:t>. </a:t>
            </a:r>
            <a:r>
              <a:rPr lang="en-US" sz="3600" dirty="0" err="1" smtClean="0">
                <a:latin typeface="+mn-lt"/>
              </a:rPr>
              <a:t>Mastab</a:t>
            </a:r>
            <a:r>
              <a:rPr lang="en-US" sz="3600" dirty="0" smtClean="0">
                <a:latin typeface="+mn-lt"/>
              </a:rPr>
              <a:t>. </a:t>
            </a:r>
            <a:r>
              <a:rPr lang="ru-RU" sz="3600" dirty="0" smtClean="0">
                <a:latin typeface="+mn-lt"/>
              </a:rPr>
              <a:t>1. Отношение линейных размеров объекта, изображенного на чертеже, плане, карте к его размерам в натуре. 2. Размеры, относительная величина ч. л. (напр., масштаб цен). </a:t>
            </a:r>
            <a:r>
              <a:rPr lang="ru-RU" sz="3600" dirty="0" err="1" smtClean="0">
                <a:latin typeface="+mn-lt"/>
              </a:rPr>
              <a:t>Antinazi</a:t>
            </a:r>
            <a:r>
              <a:rPr lang="ru-RU" sz="3600" dirty="0" smtClean="0">
                <a:latin typeface="+mn-lt"/>
              </a:rPr>
              <a:t>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i="1" dirty="0" smtClean="0"/>
              <a:t>(Энциклопедия социологии)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МАСШТАБ </a:t>
            </a:r>
            <a:r>
              <a:rPr lang="ru-RU" sz="3600" dirty="0" smtClean="0"/>
              <a:t>— </a:t>
            </a:r>
            <a:r>
              <a:rPr lang="ru-RU" sz="3600" dirty="0" smtClean="0">
                <a:latin typeface="+mn-lt"/>
              </a:rPr>
              <a:t>(немецкое </a:t>
            </a:r>
            <a:r>
              <a:rPr lang="ru-RU" sz="3600" dirty="0" err="1" smtClean="0">
                <a:latin typeface="+mn-lt"/>
              </a:rPr>
              <a:t>Mabstab</a:t>
            </a:r>
            <a:r>
              <a:rPr lang="ru-RU" sz="3600" dirty="0" smtClean="0">
                <a:latin typeface="+mn-lt"/>
              </a:rPr>
              <a:t>), отношение длины линии на чертеже, плане или карте к длине соответствующей линии в натуре. Обозначается в виде дроби, числитель которой равен единице, а знаменатель числу, показывающему степень уменьшения длин линий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/>
              <a:t>(Современная энциклопедия)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300" dirty="0" smtClean="0">
                <a:latin typeface="+mn-lt"/>
              </a:rPr>
              <a:t>Масштаб применяется в геодезии, картографии, проектировании, фотографии, моделизме, программировании, кинотехнике, математике </a:t>
            </a:r>
            <a:br>
              <a:rPr lang="ru-RU" sz="3300" dirty="0" smtClean="0">
                <a:latin typeface="+mn-lt"/>
              </a:rPr>
            </a:br>
            <a:r>
              <a:rPr lang="ru-RU" sz="3300" dirty="0" smtClean="0">
                <a:latin typeface="+mn-lt"/>
              </a:rPr>
              <a:t>В математике масштаб определяется как отношение расстояния на карте к соответствующему расстоянию на реальной местности. </a:t>
            </a:r>
            <a:br>
              <a:rPr lang="ru-RU" sz="3300" dirty="0" smtClean="0">
                <a:latin typeface="+mn-lt"/>
              </a:rPr>
            </a:br>
            <a:r>
              <a:rPr lang="ru-RU" sz="3300" dirty="0" smtClean="0">
                <a:latin typeface="+mn-lt"/>
              </a:rPr>
              <a:t>Пример: Масштаб 1: 100000 означает, что 1 см на карте соответствует 100000 см = 1000 м = 1 км </a:t>
            </a:r>
            <a:r>
              <a:rPr lang="ru-RU" sz="3300" dirty="0" err="1" smtClean="0">
                <a:latin typeface="+mn-lt"/>
              </a:rPr>
              <a:t>наместности.б</a:t>
            </a:r>
            <a:r>
              <a:rPr lang="ru-RU" sz="3300" dirty="0" smtClean="0">
                <a:latin typeface="+mn-lt"/>
              </a:rPr>
              <a:t> — </a:t>
            </a:r>
            <a:r>
              <a:rPr lang="ru-RU" sz="3300" dirty="0" err="1" smtClean="0">
                <a:latin typeface="+mn-lt"/>
              </a:rPr>
              <a:t>scale</a:t>
            </a:r>
            <a:r>
              <a:rPr lang="ru-RU" sz="3300" dirty="0" smtClean="0">
                <a:latin typeface="+mn-lt"/>
              </a:rPr>
              <a:t> …   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i="1" dirty="0" smtClean="0"/>
              <a:t>(Русско-английский словарь биологических терминов)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284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Масштаб обычно указывается рядом с названием или внизу карты. Масштаб 1: 50 ООО означает, что одна единица карты соответствует 5O ООО единиц на поверхности земли. Если нужна карта дорог, показывающая главные дороги между основными городами Великобритании, поищите карту в масштабе 250 ООО. Чтобы охватить всю территорию Великобритании, потребуется девять карт этого масштаба. Карта такого масштаба содержит очень мало топографической информации, лишь главные дороги и населенные пункты. </vt:lpstr>
      <vt:lpstr>Если вы отправляетесь в пеший поход или в горы, вам нужна карта масштаба 1: 150 ООО. Карта такого масштаба даст информацию о достаточно большой территории и деталях поверхности — холмах, реках, небольших потоках и даже об отдельных зданиях. Карта масштаба 1: 125 ООО даст информацию о более мелких деталях, чем карта 1: 1 50 ООО, и детали на ней будут крупнее. Поэтому, чем меньше масштаб карты , тем больше на ней деталей и тем легче найти точные ориентиры. Однако, если вы будете путешествовать по большой территории, не имеет смысла брать с собой много карт. Если вы отправляетесь в поездку по стране, не берите карты всей страны масштаба 1:125 ООО вам потребуется сотня таких карт. Лучше взять крупномасштабную карту страны и две мелкомасштабные карты местностей, по которым вы собираетесь путешествовать и где будете останавливаться.  </vt:lpstr>
      <vt:lpstr> Масштаб (от Massstab - мерная палка) - отношение длины линии на плане или вообще чертеже к ее действительной длине. Местность может быть изображена на бумаге лишь в значительном уменьшении и потому М. планов и географических карт всегда очень мал; подробности механизмов, изображения микроскопических объектов и т. п., наоборот, приходится делать в увеличенном виде; вообще очень редко предметы изображаются в своих естественных размерах, т. е. в М., равном единице. М. выражается или дробью (численный М.), в которой числитель единица, а знаменатель число, показывающее во сколько раз действительная длина каждой линии больше соответствующей ей линии на чертеже, или особым построением(линейный М.), состоящим из прямой, разделенной на мелкие части.  </vt:lpstr>
      <vt:lpstr>МАСШТАБ — (нем. Mastab) отношение длины линии на чертеже, плане или карте к длине соответствующей линии в натуре. Обозначается в виде дроби, числитель которой равен единице, а знаменатель числу, показывающему степень уменьшения длин линий (напр., 1  100… … )   (Большой Энциклопедический словарь) </vt:lpstr>
      <vt:lpstr> Масштаб —  (нем. Maβstab; от Maβ мера и Stab палка  a. scale; н. Maβstab, Skala; ф. echelle; и. escala) отношение длины линии на чертеже, плане, карте, предметной модели к длине соответствующей линии в натуре. Ha геогр. картах различают главный M.… …   (Геологическая энциклопедия)  </vt:lpstr>
      <vt:lpstr> МАСШТАБ — (от нем. Mastab) англ. scale; нем. Mastab. 1. Отношение линейных размеров объекта, изображенного на чертеже, плане, карте к его размерам в натуре. 2. Размеры, относительная величина ч. л. (напр., масштаб цен). Antinazi.   (Энциклопедия социологии)  </vt:lpstr>
      <vt:lpstr>   МАСШТАБ — (немецкое Mabstab), отношение длины линии на чертеже, плане или карте к длине соответствующей линии в натуре. Обозначается в виде дроби, числитель которой равен единице, а знаменатель числу, показывающему степень уменьшения длин линий  (Современная энциклопедия)   </vt:lpstr>
      <vt:lpstr>     Масштаб применяется в геодезии, картографии, проектировании, фотографии, моделизме, программировании, кинотехнике, математике  В математике масштаб определяется как отношение расстояния на карте к соответствующему расстоянию на реальной местности.  Пример: Масштаб 1: 100000 означает, что 1 см на карте соответствует 100000 см = 1000 м = 1 км наместности.б — scale …    (Русско-английский словарь биологических терминов)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Масштаб обычно указывается рядом с названием или внизу карты. Масштаб 1: 50 ООО означает, что одна единица карты соответствует 5O ООО единиц на поверхности земли. Если нужна карта дорог, показывающая главные дороги между основными городами Великобритании, поищите карту в масштабе 250 ООО. Чтобы охватить всю территорию Великобритании, потребуется девять карт этого масштаба. Карта такого масштаба содержит очень мало топографической информации, лишь главные дороги и населенные пункты. </dc:title>
  <dc:creator>Лена</dc:creator>
  <cp:lastModifiedBy>Лена</cp:lastModifiedBy>
  <cp:revision>4</cp:revision>
  <dcterms:created xsi:type="dcterms:W3CDTF">2016-11-06T11:43:20Z</dcterms:created>
  <dcterms:modified xsi:type="dcterms:W3CDTF">2016-11-06T12:13:57Z</dcterms:modified>
</cp:coreProperties>
</file>