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61" r:id="rId9"/>
    <p:sldId id="260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857628"/>
            <a:ext cx="6486548" cy="17811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1 (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" y="-1"/>
            <a:ext cx="9128157" cy="685800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39302"/>
            <a:ext cx="9144000" cy="6897302"/>
          </a:xfrm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01069"/>
          </a:xfr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1794"/>
          </a:xfrm>
        </p:spPr>
      </p:pic>
    </p:spTree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580"/>
          </a:xfrm>
        </p:spPr>
      </p:pic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1757" cy="6858000"/>
          </a:xfrm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8825" cy="6858000"/>
          </a:xfrm>
        </p:spPr>
      </p:pic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1947"/>
          </a:xfrm>
        </p:spPr>
      </p:pic>
    </p:spTree>
  </p:cSld>
  <p:clrMapOvr>
    <a:masterClrMapping/>
  </p:clrMapOvr>
  <p:transition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996"/>
            <a:ext cx="9144000" cy="6867573"/>
          </a:xfrm>
        </p:spPr>
      </p:pic>
    </p:spTree>
  </p:cSld>
  <p:clrMapOvr>
    <a:masterClrMapping/>
  </p:clrMapOvr>
  <p:transition>
    <p:split orient="vert" dir="in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3</cp:revision>
  <dcterms:created xsi:type="dcterms:W3CDTF">2016-11-06T10:42:01Z</dcterms:created>
  <dcterms:modified xsi:type="dcterms:W3CDTF">2016-11-06T10:59:11Z</dcterms:modified>
</cp:coreProperties>
</file>