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1" r:id="rId4"/>
    <p:sldId id="269" r:id="rId5"/>
    <p:sldId id="295" r:id="rId6"/>
    <p:sldId id="319" r:id="rId7"/>
    <p:sldId id="329" r:id="rId8"/>
    <p:sldId id="312" r:id="rId9"/>
    <p:sldId id="291" r:id="rId10"/>
    <p:sldId id="304" r:id="rId11"/>
    <p:sldId id="300" r:id="rId12"/>
    <p:sldId id="301" r:id="rId13"/>
    <p:sldId id="336" r:id="rId14"/>
    <p:sldId id="292" r:id="rId15"/>
    <p:sldId id="306" r:id="rId16"/>
    <p:sldId id="309" r:id="rId17"/>
    <p:sldId id="310" r:id="rId18"/>
    <p:sldId id="307" r:id="rId19"/>
    <p:sldId id="272" r:id="rId20"/>
    <p:sldId id="308" r:id="rId21"/>
    <p:sldId id="302" r:id="rId22"/>
    <p:sldId id="322" r:id="rId23"/>
    <p:sldId id="287" r:id="rId24"/>
    <p:sldId id="320" r:id="rId25"/>
    <p:sldId id="321" r:id="rId26"/>
    <p:sldId id="270" r:id="rId27"/>
    <p:sldId id="296" r:id="rId28"/>
    <p:sldId id="330" r:id="rId29"/>
    <p:sldId id="325" r:id="rId30"/>
    <p:sldId id="327" r:id="rId31"/>
    <p:sldId id="283" r:id="rId32"/>
    <p:sldId id="332" r:id="rId33"/>
    <p:sldId id="338" r:id="rId34"/>
    <p:sldId id="333" r:id="rId35"/>
    <p:sldId id="280" r:id="rId36"/>
    <p:sldId id="294" r:id="rId37"/>
    <p:sldId id="315" r:id="rId38"/>
    <p:sldId id="313" r:id="rId39"/>
    <p:sldId id="317" r:id="rId40"/>
    <p:sldId id="271" r:id="rId41"/>
    <p:sldId id="282" r:id="rId42"/>
    <p:sldId id="286" r:id="rId43"/>
    <p:sldId id="314" r:id="rId44"/>
    <p:sldId id="316" r:id="rId45"/>
    <p:sldId id="328" r:id="rId46"/>
    <p:sldId id="289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3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5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4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0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0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2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3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D42E-9DD3-47DA-9291-4DDCA072DA6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93CC-C90D-4A9B-896F-333DC149F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1"/>
            <a:ext cx="12192000" cy="8466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5733" y="1236133"/>
            <a:ext cx="8703733" cy="265853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«ЗНАЙКА»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266" y="-304799"/>
            <a:ext cx="11294533" cy="78401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ДОПОЛНИТЕДЬНОГО ОБРАЗОВАНИЯ ДЕТЕЙ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ДЕТСКОГО ТВОРЧЕСТВА №1 ИМ. В. ВОЛОШИНОЙ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ОБЪЕДИНЕНИЕ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ПЕДАГОГ ДОПОЛНИТЕЛЬНОГО ОБРАЗОВАНИЯ</a:t>
            </a:r>
          </a:p>
          <a:p>
            <a:pPr>
              <a:lnSpc>
                <a:spcPct val="16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ЗЫКОВА НАТАЛЬЯ ВИКТОРОВНА</a:t>
            </a:r>
          </a:p>
          <a:p>
            <a:pPr>
              <a:lnSpc>
                <a:spcPct val="160000"/>
              </a:lnSpc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НАРО-ФОМИНСК</a:t>
            </a:r>
          </a:p>
        </p:txBody>
      </p:sp>
    </p:spTree>
    <p:extLst>
      <p:ext uri="{BB962C8B-B14F-4D97-AF65-F5344CB8AC3E}">
        <p14:creationId xmlns:p14="http://schemas.microsoft.com/office/powerpoint/2010/main" val="596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898" y="336845"/>
            <a:ext cx="9285403" cy="60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39" y="355697"/>
            <a:ext cx="10067827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27" y="365124"/>
            <a:ext cx="9832158" cy="6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368" y="188536"/>
            <a:ext cx="5297865" cy="65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4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2799"/>
            <a:ext cx="12192000" cy="85174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09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процесса запоминания.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614" y="-70898"/>
            <a:ext cx="2124456" cy="25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12" y="365125"/>
            <a:ext cx="9898145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5" y="421685"/>
            <a:ext cx="10124389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9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5" y="336843"/>
            <a:ext cx="9954705" cy="60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32" y="346271"/>
            <a:ext cx="10001839" cy="60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9733"/>
            <a:ext cx="12192000" cy="85682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887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наглядно-образное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850" y="-355600"/>
            <a:ext cx="2686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2800"/>
            <a:ext cx="12192000" cy="84497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7597"/>
            <a:ext cx="12192000" cy="9139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ИССЛЕДОВАТЕЛИ-ПЕРВООТКРЫВАТЕЛИ</a:t>
            </a:r>
            <a:endParaRPr lang="ru-RU" dirty="0"/>
          </a:p>
        </p:txBody>
      </p:sp>
      <p:pic>
        <p:nvPicPr>
          <p:cNvPr id="7" name="Picture 2" descr="C:\Users\Вадим\Desktop\Итог Знайки\P10107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66" y="711603"/>
            <a:ext cx="9690756" cy="673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524" y="1"/>
            <a:ext cx="12446524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26" y="468818"/>
            <a:ext cx="10162095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39" y="402832"/>
            <a:ext cx="9756743" cy="60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8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1" y="365124"/>
            <a:ext cx="10633436" cy="60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0899"/>
            <a:ext cx="12192000" cy="8602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91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непроизвольное;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произвольное.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-425450"/>
            <a:ext cx="4707467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9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12" y="355698"/>
            <a:ext cx="9737889" cy="60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3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66" y="365125"/>
            <a:ext cx="9615340" cy="61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3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062" y="2091531"/>
            <a:ext cx="5095875" cy="3819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6" y="-759389"/>
            <a:ext cx="12005733" cy="8328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87465"/>
            <a:ext cx="10515600" cy="6396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элементы театрализации;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пальчиковый театр;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теневой театр.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-135065"/>
            <a:ext cx="2019300" cy="2539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17335"/>
            <a:ext cx="2019300" cy="25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9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365125"/>
            <a:ext cx="11353800" cy="60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27467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108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0" y="566438"/>
            <a:ext cx="11493500" cy="591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30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365124"/>
            <a:ext cx="11353800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-829733"/>
            <a:ext cx="12192000" cy="863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-203199"/>
            <a:ext cx="11150600" cy="28109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ВОСТРЕБОВАНА ТВОРЧЕСКАЯ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ЛИЧНОСТЬ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3623733"/>
            <a:ext cx="2916767" cy="3691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200" y="2759586"/>
            <a:ext cx="843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способная к активному познанию окружающего;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проявлять самостоятельность;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пособная к 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исследовательской активности.</a:t>
            </a:r>
            <a:endParaRPr lang="ru-RU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12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365124"/>
            <a:ext cx="11341100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54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3599"/>
            <a:ext cx="12192000" cy="85005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79400"/>
            <a:ext cx="11074400" cy="497839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К.И. Чуковского;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картины И.К. Айвазовского;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картины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Сафронова.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66" y="3532188"/>
            <a:ext cx="2912535" cy="37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365125"/>
            <a:ext cx="11239500" cy="59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4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7" y="365125"/>
            <a:ext cx="11091333" cy="59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3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1226800" cy="59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8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7033"/>
            <a:ext cx="12192000" cy="84666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365125"/>
            <a:ext cx="11074400" cy="6962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ТРУДОВАЯ ДЕЯТЕЛЬНОСТЬ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ручной труд;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изобразительная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984" y="-499534"/>
            <a:ext cx="5277115" cy="31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2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1999"/>
            <a:ext cx="12192000" cy="84497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P10108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-330200"/>
            <a:ext cx="11277600" cy="755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491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92" y="365125"/>
            <a:ext cx="10199803" cy="61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3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54" y="365125"/>
            <a:ext cx="9992412" cy="60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55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87" y="365125"/>
            <a:ext cx="9926425" cy="61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749300"/>
            <a:ext cx="12462933" cy="80433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67" y="-321732"/>
            <a:ext cx="11116733" cy="250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РОЛЬ  ПЕДАГОГА  В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ПРОЦЕССЕ  ОБУЧЕНИЯ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216" y="-474134"/>
            <a:ext cx="2578100" cy="33443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3467" y="2759586"/>
            <a:ext cx="85005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ru-RU" sz="440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подготовка ребенка к исследовательской деятельности;</a:t>
            </a:r>
            <a:endParaRPr lang="ru-RU" sz="4400" dirty="0">
              <a:latin typeface="Calibri" panose="020F050202020403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ru-RU" sz="440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обучение умениям и навыкам исследовательского поиска.</a:t>
            </a:r>
            <a:endParaRPr lang="ru-RU" sz="440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45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60400"/>
            <a:ext cx="12310533" cy="83142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10107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-127000"/>
            <a:ext cx="113411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3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031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P10107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3405"/>
            <a:ext cx="10124387" cy="602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858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4767"/>
            <a:ext cx="12192000" cy="85005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003299"/>
            <a:ext cx="11493500" cy="4965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ОДАРЕННЫЙ РЕБЕНОК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особенностей.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-444500"/>
            <a:ext cx="2709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6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44" y="365124"/>
            <a:ext cx="10671143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17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54" y="365125"/>
            <a:ext cx="10143241" cy="61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54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66" y="365125"/>
            <a:ext cx="10407192" cy="61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0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6667"/>
            <a:ext cx="12192000" cy="8534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" y="3064933"/>
            <a:ext cx="11548533" cy="174413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9800" y="0"/>
            <a:ext cx="7950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Подсолнухи… Так маленький ребёнок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простых явленьях видит чудо сказки…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радостно, что поутру, спросонок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улыбаются распахнутые глазки…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Подсолнухи, как дети, к Солнцу тянут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лучисто-жёлтые головки.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Заложено такое в них начало,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скоро  сами  солнышками станут…</a:t>
            </a:r>
            <a:br>
              <a:rPr lang="ru-RU" sz="2400" b="1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2727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2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116205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6" y="365125"/>
            <a:ext cx="10407192" cy="60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3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10107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7" y="280285"/>
            <a:ext cx="9615340" cy="610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39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690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18" y="254000"/>
            <a:ext cx="10812544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1999"/>
            <a:ext cx="12192000" cy="83989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1599"/>
            <a:ext cx="10883900" cy="533400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приемы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деятельности;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игровые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смена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4072997"/>
            <a:ext cx="2738966" cy="3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62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60</Words>
  <Application>Microsoft Office PowerPoint</Application>
  <PresentationFormat>Произвольный</PresentationFormat>
  <Paragraphs>33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«ЗНАЙКА»</vt:lpstr>
      <vt:lpstr>МЫ ИССЛЕДОВАТЕЛИ-ПЕРВООТКРЫВАТЕЛИ</vt:lpstr>
      <vt:lpstr>ВОСТРЕБОВАНА ТВОРЧЕСКАЯ     ЛИЧНОСТЬ</vt:lpstr>
      <vt:lpstr>    РОЛЬ  ПЕДАГОГА  В      ПРОЦЕССЕ 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ВНИМАНИЕ        - приемы планирования деятельности;       - игровые элементы;       - смена формы деятельности.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 - активизация процесса запоминания.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МЫШЛЕНИЕ      - наглядно-действенное;       - наглядно-образное. </vt:lpstr>
      <vt:lpstr>Презентация PowerPoint</vt:lpstr>
      <vt:lpstr>Презентация PowerPoint</vt:lpstr>
      <vt:lpstr>Презентация PowerPoint</vt:lpstr>
      <vt:lpstr>              ВОСПРИЯТИЕ       - непроизвольное;        - произвольное.        </vt:lpstr>
      <vt:lpstr>Презентация PowerPoint</vt:lpstr>
      <vt:lpstr>Презентация PowerPoint</vt:lpstr>
      <vt:lpstr>                   ВООБРАЖЕНИЕ     - элементы театрализации;     - пальчиковый театр;     - теневой театр.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РЕЧЕВОЕ РАЗВИТИЕ                    - произведения К.И. Чуковского;                    - картины И.К. Айвазовского;                     - картины Н. Сафронова.  </vt:lpstr>
      <vt:lpstr>Презентация PowerPoint</vt:lpstr>
      <vt:lpstr>Презентация PowerPoint</vt:lpstr>
      <vt:lpstr>Презентация PowerPoint</vt:lpstr>
      <vt:lpstr>                      ТРУДОВАЯ ДЕЯТЕЛЬНОСТЬ                  - живая природа;                   - ручной труд;                   - изобразительная деятельность.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ОДАРЕННЫЙ РЕБЕНОК         - учет индивидуальных особенностей.</vt:lpstr>
      <vt:lpstr>Презентация PowerPoint</vt:lpstr>
      <vt:lpstr>Презентация PowerPoint</vt:lpstr>
      <vt:lpstr>Презентация PowerPoint</vt:lpstr>
      <vt:lpstr> 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«ЗНАЙКА»</dc:title>
  <dc:creator>User</dc:creator>
  <cp:lastModifiedBy>User</cp:lastModifiedBy>
  <cp:revision>54</cp:revision>
  <dcterms:created xsi:type="dcterms:W3CDTF">2015-11-19T14:07:40Z</dcterms:created>
  <dcterms:modified xsi:type="dcterms:W3CDTF">2016-11-08T20:11:42Z</dcterms:modified>
</cp:coreProperties>
</file>