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7" r:id="rId3"/>
    <p:sldId id="258" r:id="rId4"/>
    <p:sldId id="259" r:id="rId5"/>
    <p:sldId id="260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75" r:id="rId17"/>
    <p:sldId id="274" r:id="rId18"/>
    <p:sldId id="273" r:id="rId19"/>
    <p:sldId id="272" r:id="rId20"/>
    <p:sldId id="271" r:id="rId21"/>
    <p:sldId id="277" r:id="rId22"/>
    <p:sldId id="279" r:id="rId23"/>
    <p:sldId id="281" r:id="rId24"/>
    <p:sldId id="28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A2927A-0BF6-4D7C-AB1F-4B6AF05D58F5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AB1202-3BF5-4CC5-8284-253651DFA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256"/>
          <p:cNvGrpSpPr/>
          <p:nvPr/>
        </p:nvGrpSpPr>
        <p:grpSpPr>
          <a:xfrm>
            <a:off x="5143504" y="642894"/>
            <a:ext cx="357190" cy="1428784"/>
            <a:chOff x="5143504" y="642894"/>
            <a:chExt cx="357190" cy="1428784"/>
          </a:xfrm>
        </p:grpSpPr>
        <p:grpSp>
          <p:nvGrpSpPr>
            <p:cNvPr id="10" name="Группа 217"/>
            <p:cNvGrpSpPr/>
            <p:nvPr/>
          </p:nvGrpSpPr>
          <p:grpSpPr>
            <a:xfrm>
              <a:off x="5143504" y="642918"/>
              <a:ext cx="357190" cy="1428760"/>
              <a:chOff x="5143504" y="642894"/>
              <a:chExt cx="357190" cy="1428760"/>
            </a:xfrm>
          </p:grpSpPr>
          <p:sp>
            <p:nvSpPr>
              <p:cNvPr id="219" name="Прямоугольник 218"/>
              <p:cNvSpPr/>
              <p:nvPr/>
            </p:nvSpPr>
            <p:spPr>
              <a:xfrm>
                <a:off x="5143504" y="1357250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Прямоугольник 219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Прямоугольник 220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Прямоугольник 221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46"/>
            <p:cNvGrpSpPr/>
            <p:nvPr/>
          </p:nvGrpSpPr>
          <p:grpSpPr>
            <a:xfrm>
              <a:off x="5143504" y="642894"/>
              <a:ext cx="357190" cy="1428760"/>
              <a:chOff x="5143504" y="642894"/>
              <a:chExt cx="357190" cy="1428760"/>
            </a:xfrm>
          </p:grpSpPr>
          <p:sp>
            <p:nvSpPr>
              <p:cNvPr id="248" name="Прямоугольник 247"/>
              <p:cNvSpPr/>
              <p:nvPr/>
            </p:nvSpPr>
            <p:spPr>
              <a:xfrm>
                <a:off x="5143504" y="135727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рямоугольник 248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Прямоугольник 249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Прямоугольник 250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251"/>
            <p:cNvGrpSpPr/>
            <p:nvPr/>
          </p:nvGrpSpPr>
          <p:grpSpPr>
            <a:xfrm>
              <a:off x="5143504" y="642918"/>
              <a:ext cx="357190" cy="1428760"/>
              <a:chOff x="5143504" y="642894"/>
              <a:chExt cx="357190" cy="1428760"/>
            </a:xfrm>
          </p:grpSpPr>
          <p:sp>
            <p:nvSpPr>
              <p:cNvPr id="253" name="Прямоугольник 252"/>
              <p:cNvSpPr/>
              <p:nvPr/>
            </p:nvSpPr>
            <p:spPr>
              <a:xfrm>
                <a:off x="5143504" y="1357250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б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Прямоугольник 253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Прямоугольник 254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Прямоугольник 255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р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Группа 140"/>
            <p:cNvGrpSpPr/>
            <p:nvPr/>
          </p:nvGrpSpPr>
          <p:grpSpPr>
            <a:xfrm>
              <a:off x="5143504" y="642894"/>
              <a:ext cx="357190" cy="1428760"/>
              <a:chOff x="5143504" y="642894"/>
              <a:chExt cx="357190" cy="1428760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5143504" y="135727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1171556" cy="5429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5762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135648" y="1720921"/>
            <a:ext cx="357190" cy="372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3586155" y="1714488"/>
            <a:ext cx="357190" cy="385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71920" y="1714489"/>
            <a:ext cx="357190" cy="385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3451" y="1714489"/>
            <a:ext cx="357190" cy="385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4357685" y="1714488"/>
            <a:ext cx="357190" cy="385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Группа 222"/>
          <p:cNvGrpSpPr/>
          <p:nvPr/>
        </p:nvGrpSpPr>
        <p:grpSpPr>
          <a:xfrm>
            <a:off x="3571868" y="1714464"/>
            <a:ext cx="357190" cy="5000660"/>
            <a:chOff x="3571868" y="1714464"/>
            <a:chExt cx="357190" cy="500066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71868" y="1714464"/>
              <a:ext cx="357190" cy="3571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71868" y="27860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571868" y="20716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71868" y="350041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571868" y="385760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71868" y="421479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571868" y="63579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71868" y="600074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571868" y="56435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71868" y="528636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71868" y="492917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571868" y="457198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7"/>
          <p:cNvGrpSpPr/>
          <p:nvPr/>
        </p:nvGrpSpPr>
        <p:grpSpPr>
          <a:xfrm>
            <a:off x="2857488" y="3143224"/>
            <a:ext cx="3929090" cy="357190"/>
            <a:chOff x="2857488" y="3143224"/>
            <a:chExt cx="3929090" cy="35719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571868" y="314322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75"/>
            <p:cNvGrpSpPr/>
            <p:nvPr/>
          </p:nvGrpSpPr>
          <p:grpSpPr>
            <a:xfrm>
              <a:off x="2857488" y="3143224"/>
              <a:ext cx="3929090" cy="357190"/>
              <a:chOff x="571472" y="2357430"/>
              <a:chExt cx="3929090" cy="3571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14337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7147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78618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35742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71461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00023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07180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866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28585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64304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42899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Группа 143"/>
          <p:cNvGrpSpPr/>
          <p:nvPr/>
        </p:nvGrpSpPr>
        <p:grpSpPr>
          <a:xfrm>
            <a:off x="4357686" y="214290"/>
            <a:ext cx="357190" cy="1857364"/>
            <a:chOff x="4357686" y="214290"/>
            <a:chExt cx="357190" cy="18573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57686" y="214290"/>
              <a:ext cx="357190" cy="3590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357686" y="1700181"/>
              <a:ext cx="357190" cy="3714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57686" y="1328708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7686" y="585763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57686" y="957236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000232" y="2428868"/>
            <a:ext cx="35719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71868" y="1214422"/>
            <a:ext cx="35719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143504" y="214290"/>
            <a:ext cx="35719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357422" y="3143248"/>
            <a:ext cx="35719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</a:endParaRP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endParaRPr lang="ru-RU" b="1" dirty="0" smtClean="0">
              <a:solidFill>
                <a:srgbClr val="8064A2">
                  <a:lumMod val="20000"/>
                  <a:lumOff val="80000"/>
                </a:srgb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929058" y="214290"/>
            <a:ext cx="35719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146"/>
          <p:cNvGrpSpPr/>
          <p:nvPr/>
        </p:nvGrpSpPr>
        <p:grpSpPr>
          <a:xfrm>
            <a:off x="2500298" y="2428844"/>
            <a:ext cx="3143272" cy="357190"/>
            <a:chOff x="2500298" y="2428844"/>
            <a:chExt cx="3143272" cy="35719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571868" y="242884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4" name="Группа 74"/>
            <p:cNvGrpSpPr/>
            <p:nvPr/>
          </p:nvGrpSpPr>
          <p:grpSpPr>
            <a:xfrm>
              <a:off x="2500298" y="2428844"/>
              <a:ext cx="3143272" cy="357190"/>
              <a:chOff x="3000364" y="4429132"/>
              <a:chExt cx="3143272" cy="3571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578644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42925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507206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78631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42912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07193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371474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335755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00036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4" name="Группа 184"/>
          <p:cNvGrpSpPr/>
          <p:nvPr/>
        </p:nvGrpSpPr>
        <p:grpSpPr>
          <a:xfrm>
            <a:off x="2500298" y="2428868"/>
            <a:ext cx="3143272" cy="357190"/>
            <a:chOff x="2500298" y="2428844"/>
            <a:chExt cx="3143272" cy="357190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3571868" y="242884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7" name="Группа 74"/>
            <p:cNvGrpSpPr/>
            <p:nvPr/>
          </p:nvGrpSpPr>
          <p:grpSpPr>
            <a:xfrm>
              <a:off x="2500298" y="2428844"/>
              <a:ext cx="3143272" cy="357190"/>
              <a:chOff x="3000364" y="4429132"/>
              <a:chExt cx="3143272" cy="3571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88" name="Прямоугольник 187"/>
              <p:cNvSpPr/>
              <p:nvPr/>
            </p:nvSpPr>
            <p:spPr>
              <a:xfrm>
                <a:off x="578644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е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542925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Прямоугольник 189"/>
              <p:cNvSpPr/>
              <p:nvPr/>
            </p:nvSpPr>
            <p:spPr>
              <a:xfrm>
                <a:off x="5072066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м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>
                <a:off x="478631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2800" b="1" dirty="0" smtClean="0">
                    <a:solidFill>
                      <a:schemeClr val="tx1"/>
                    </a:solidFill>
                  </a:rPr>
                  <a:t>о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442912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к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>
                <a:off x="407193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е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371474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с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>
                <a:off x="335755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а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>
                <a:off x="3000364" y="4429132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н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8" name="Группа 196"/>
          <p:cNvGrpSpPr/>
          <p:nvPr/>
        </p:nvGrpSpPr>
        <p:grpSpPr>
          <a:xfrm>
            <a:off x="2857488" y="3143248"/>
            <a:ext cx="3929090" cy="357190"/>
            <a:chOff x="2857488" y="3143224"/>
            <a:chExt cx="3929090" cy="357190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3571868" y="314322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9" name="Группа 75"/>
            <p:cNvGrpSpPr/>
            <p:nvPr/>
          </p:nvGrpSpPr>
          <p:grpSpPr>
            <a:xfrm>
              <a:off x="2857488" y="3143224"/>
              <a:ext cx="3929090" cy="357190"/>
              <a:chOff x="571472" y="2357430"/>
              <a:chExt cx="3929090" cy="35719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0" name="Прямоугольник 199"/>
              <p:cNvSpPr/>
              <p:nvPr/>
            </p:nvSpPr>
            <p:spPr>
              <a:xfrm>
                <a:off x="414337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е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57147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err="1" smtClean="0">
                    <a:solidFill>
                      <a:schemeClr val="tx1"/>
                    </a:solidFill>
                  </a:rPr>
                  <a:t>з</a:t>
                </a:r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Прямоугольник 201"/>
              <p:cNvSpPr/>
              <p:nvPr/>
            </p:nvSpPr>
            <p:spPr>
              <a:xfrm>
                <a:off x="378618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Прямоугольник 202"/>
              <p:cNvSpPr/>
              <p:nvPr/>
            </p:nvSpPr>
            <p:spPr>
              <a:xfrm>
                <a:off x="235742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в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Прямоугольник 203"/>
              <p:cNvSpPr/>
              <p:nvPr/>
            </p:nvSpPr>
            <p:spPr>
              <a:xfrm>
                <a:off x="271461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о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Прямоугольник 204"/>
              <p:cNvSpPr/>
              <p:nvPr/>
            </p:nvSpPr>
            <p:spPr>
              <a:xfrm>
                <a:off x="200023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о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307180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д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92866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е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128585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м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164304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н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Прямоугольник 209"/>
              <p:cNvSpPr/>
              <p:nvPr/>
            </p:nvSpPr>
            <p:spPr>
              <a:xfrm>
                <a:off x="3428992" y="2357430"/>
                <a:ext cx="357190" cy="35719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н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0" name="Группа 211"/>
          <p:cNvGrpSpPr/>
          <p:nvPr/>
        </p:nvGrpSpPr>
        <p:grpSpPr>
          <a:xfrm>
            <a:off x="4357686" y="214290"/>
            <a:ext cx="357190" cy="1857364"/>
            <a:chOff x="4357686" y="214290"/>
            <a:chExt cx="357190" cy="1857364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4357686" y="214290"/>
              <a:ext cx="357190" cy="3590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з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4357686" y="1700181"/>
              <a:ext cx="357190" cy="3714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и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4357686" y="1328708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р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357686" y="585763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в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4357686" y="957236"/>
              <a:ext cx="357190" cy="3714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1" name="Группа 223"/>
          <p:cNvGrpSpPr/>
          <p:nvPr/>
        </p:nvGrpSpPr>
        <p:grpSpPr>
          <a:xfrm>
            <a:off x="3571868" y="1714488"/>
            <a:ext cx="357190" cy="5000660"/>
            <a:chOff x="3571868" y="1714464"/>
            <a:chExt cx="357190" cy="5000660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3571868" y="1714464"/>
              <a:ext cx="357190" cy="3571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3571868" y="27860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3571868" y="20716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3571868" y="350041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3571868" y="385760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3571868" y="421479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3571868" y="63579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3571868" y="600074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3571868" y="56435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3571868" y="492917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6" name="Прямоугольник 235"/>
            <p:cNvSpPr/>
            <p:nvPr/>
          </p:nvSpPr>
          <p:spPr>
            <a:xfrm>
              <a:off x="3571868" y="457198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2" name="Группа 257"/>
          <p:cNvGrpSpPr/>
          <p:nvPr/>
        </p:nvGrpSpPr>
        <p:grpSpPr>
          <a:xfrm>
            <a:off x="5143504" y="642918"/>
            <a:ext cx="357190" cy="1428784"/>
            <a:chOff x="5143504" y="642894"/>
            <a:chExt cx="357190" cy="1428784"/>
          </a:xfrm>
        </p:grpSpPr>
        <p:grpSp>
          <p:nvGrpSpPr>
            <p:cNvPr id="243" name="Группа 217"/>
            <p:cNvGrpSpPr/>
            <p:nvPr/>
          </p:nvGrpSpPr>
          <p:grpSpPr>
            <a:xfrm>
              <a:off x="5143504" y="642918"/>
              <a:ext cx="357190" cy="1428760"/>
              <a:chOff x="5143504" y="642894"/>
              <a:chExt cx="357190" cy="1428760"/>
            </a:xfrm>
          </p:grpSpPr>
          <p:sp>
            <p:nvSpPr>
              <p:cNvPr id="275" name="Прямоугольник 274"/>
              <p:cNvSpPr/>
              <p:nvPr/>
            </p:nvSpPr>
            <p:spPr>
              <a:xfrm>
                <a:off x="5143504" y="1357250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Прямоугольник 275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Прямоугольник 276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Прямоугольник 277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4" name="Группа 246"/>
            <p:cNvGrpSpPr/>
            <p:nvPr/>
          </p:nvGrpSpPr>
          <p:grpSpPr>
            <a:xfrm>
              <a:off x="5143504" y="642894"/>
              <a:ext cx="357190" cy="1428760"/>
              <a:chOff x="5143504" y="642894"/>
              <a:chExt cx="357190" cy="1428760"/>
            </a:xfrm>
          </p:grpSpPr>
          <p:sp>
            <p:nvSpPr>
              <p:cNvPr id="271" name="Прямоугольник 270"/>
              <p:cNvSpPr/>
              <p:nvPr/>
            </p:nvSpPr>
            <p:spPr>
              <a:xfrm>
                <a:off x="5143504" y="135727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Прямоугольник 271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Прямоугольник 272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Прямоугольник 273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5" name="Группа 251"/>
            <p:cNvGrpSpPr/>
            <p:nvPr/>
          </p:nvGrpSpPr>
          <p:grpSpPr>
            <a:xfrm>
              <a:off x="5143504" y="642918"/>
              <a:ext cx="357190" cy="1428760"/>
              <a:chOff x="5143504" y="642894"/>
              <a:chExt cx="357190" cy="1428760"/>
            </a:xfrm>
          </p:grpSpPr>
          <p:sp>
            <p:nvSpPr>
              <p:cNvPr id="267" name="Прямоугольник 266"/>
              <p:cNvSpPr/>
              <p:nvPr/>
            </p:nvSpPr>
            <p:spPr>
              <a:xfrm>
                <a:off x="5143504" y="1357250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б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Прямоугольник 267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Прямоугольник 268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Прямоугольник 269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р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Группа 140"/>
            <p:cNvGrpSpPr/>
            <p:nvPr/>
          </p:nvGrpSpPr>
          <p:grpSpPr>
            <a:xfrm>
              <a:off x="5143504" y="642894"/>
              <a:ext cx="357190" cy="1428760"/>
              <a:chOff x="5143504" y="642894"/>
              <a:chExt cx="357190" cy="1428760"/>
            </a:xfrm>
          </p:grpSpPr>
          <p:sp>
            <p:nvSpPr>
              <p:cNvPr id="263" name="Прямоугольник 262"/>
              <p:cNvSpPr/>
              <p:nvPr/>
            </p:nvSpPr>
            <p:spPr>
              <a:xfrm>
                <a:off x="5143504" y="135727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</a:rPr>
                  <a:t>б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Прямоугольник 263"/>
              <p:cNvSpPr/>
              <p:nvPr/>
            </p:nvSpPr>
            <p:spPr>
              <a:xfrm>
                <a:off x="5143504" y="1714464"/>
                <a:ext cx="357190" cy="3571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Прямоугольник 264"/>
              <p:cNvSpPr/>
              <p:nvPr/>
            </p:nvSpPr>
            <p:spPr>
              <a:xfrm>
                <a:off x="5143504" y="100008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ы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Прямоугольник 265"/>
              <p:cNvSpPr/>
              <p:nvPr/>
            </p:nvSpPr>
            <p:spPr>
              <a:xfrm>
                <a:off x="5143504" y="642894"/>
                <a:ext cx="357190" cy="35719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chemeClr val="tx1"/>
                    </a:solidFill>
                  </a:rPr>
                  <a:t>р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7" name="Группа 303"/>
          <p:cNvGrpSpPr/>
          <p:nvPr/>
        </p:nvGrpSpPr>
        <p:grpSpPr>
          <a:xfrm>
            <a:off x="3571868" y="1714488"/>
            <a:ext cx="357190" cy="5000660"/>
            <a:chOff x="3571868" y="1714464"/>
            <a:chExt cx="357190" cy="5000660"/>
          </a:xfrm>
        </p:grpSpPr>
        <p:sp>
          <p:nvSpPr>
            <p:cNvPr id="305" name="Прямоугольник 304"/>
            <p:cNvSpPr/>
            <p:nvPr/>
          </p:nvSpPr>
          <p:spPr>
            <a:xfrm>
              <a:off x="3571868" y="1714464"/>
              <a:ext cx="357190" cy="3571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6" name="Прямоугольник 305"/>
            <p:cNvSpPr/>
            <p:nvPr/>
          </p:nvSpPr>
          <p:spPr>
            <a:xfrm>
              <a:off x="3571868" y="27860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7" name="Прямоугольник 306"/>
            <p:cNvSpPr/>
            <p:nvPr/>
          </p:nvSpPr>
          <p:spPr>
            <a:xfrm>
              <a:off x="3571868" y="20716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8" name="Прямоугольник 307"/>
            <p:cNvSpPr/>
            <p:nvPr/>
          </p:nvSpPr>
          <p:spPr>
            <a:xfrm>
              <a:off x="3571868" y="350041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9" name="Прямоугольник 308"/>
            <p:cNvSpPr/>
            <p:nvPr/>
          </p:nvSpPr>
          <p:spPr>
            <a:xfrm>
              <a:off x="3571868" y="385760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>
            <a:xfrm>
              <a:off x="3571868" y="421479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1" name="Прямоугольник 310"/>
            <p:cNvSpPr/>
            <p:nvPr/>
          </p:nvSpPr>
          <p:spPr>
            <a:xfrm>
              <a:off x="3571868" y="635793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>
            <a:xfrm>
              <a:off x="3571868" y="600074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3" name="Прямоугольник 312"/>
            <p:cNvSpPr/>
            <p:nvPr/>
          </p:nvSpPr>
          <p:spPr>
            <a:xfrm>
              <a:off x="3571868" y="564355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3571868" y="492917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5" name="Прямоугольник 314"/>
            <p:cNvSpPr/>
            <p:nvPr/>
          </p:nvSpPr>
          <p:spPr>
            <a:xfrm>
              <a:off x="3571868" y="4571984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2" name="Группа 339"/>
          <p:cNvGrpSpPr/>
          <p:nvPr/>
        </p:nvGrpSpPr>
        <p:grpSpPr>
          <a:xfrm>
            <a:off x="3571868" y="1714488"/>
            <a:ext cx="357190" cy="5000660"/>
            <a:chOff x="7358082" y="1214422"/>
            <a:chExt cx="357190" cy="5000660"/>
          </a:xfrm>
        </p:grpSpPr>
        <p:sp>
          <p:nvSpPr>
            <p:cNvPr id="328" name="Прямоугольник 327"/>
            <p:cNvSpPr/>
            <p:nvPr/>
          </p:nvSpPr>
          <p:spPr>
            <a:xfrm>
              <a:off x="7358082" y="1214422"/>
              <a:ext cx="357190" cy="3571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п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29" name="Прямоугольник 328"/>
            <p:cNvSpPr/>
            <p:nvPr/>
          </p:nvSpPr>
          <p:spPr>
            <a:xfrm>
              <a:off x="7358082" y="228599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>
            <a:xfrm>
              <a:off x="7358082" y="157161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р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7358082" y="300037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ы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7358082" y="335756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к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7358082" y="371475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а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358082" y="585789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я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7358082" y="550070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7358082" y="514351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7358082" y="442913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щ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7358082" y="407194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ю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7358082" y="4786322"/>
              <a:ext cx="357190" cy="3571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и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Группа 345"/>
          <p:cNvGrpSpPr/>
          <p:nvPr/>
        </p:nvGrpSpPr>
        <p:grpSpPr>
          <a:xfrm>
            <a:off x="4000496" y="1714488"/>
            <a:ext cx="1128721" cy="385765"/>
            <a:chOff x="6345086" y="1557325"/>
            <a:chExt cx="1128721" cy="385765"/>
          </a:xfrm>
        </p:grpSpPr>
        <p:sp>
          <p:nvSpPr>
            <p:cNvPr id="343" name="Прямоугольник 342"/>
            <p:cNvSpPr/>
            <p:nvPr/>
          </p:nvSpPr>
          <p:spPr>
            <a:xfrm>
              <a:off x="6345086" y="1557325"/>
              <a:ext cx="357190" cy="3857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т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7116617" y="1557325"/>
              <a:ext cx="357190" cy="3857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err="1" smtClean="0">
                  <a:solidFill>
                    <a:schemeClr val="tx1"/>
                  </a:solidFill>
                </a:rPr>
                <a:t>ц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643966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ТРИСТАНСКИЙ  ПАСТУШОК</a:t>
            </a:r>
            <a:endParaRPr lang="ru-RU" sz="4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4286280" cy="45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572929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хватать и разрывать;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/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доставать пищу из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труднодоступных мест;</a:t>
            </a:r>
          </a:p>
          <a:p>
            <a:pPr algn="r">
              <a:buNone/>
            </a:pPr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процеживать воду;</a:t>
            </a:r>
          </a:p>
          <a:p>
            <a:pPr algn="r">
              <a:buNone/>
            </a:pPr>
            <a:endParaRPr lang="ru-RU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долбить;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286388"/>
            <a:ext cx="1500198" cy="11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71678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62247" t="6618" r="8656" b="55392"/>
          <a:stretch>
            <a:fillRect/>
          </a:stretch>
        </p:blipFill>
        <p:spPr bwMode="auto">
          <a:xfrm>
            <a:off x="1285852" y="3571876"/>
            <a:ext cx="1504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714356"/>
            <a:ext cx="16192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 rot="18443042">
            <a:off x="3893249" y="883523"/>
            <a:ext cx="357190" cy="2056899"/>
          </a:xfrm>
          <a:prstGeom prst="downArrow">
            <a:avLst>
              <a:gd name="adj1" fmla="val 50000"/>
              <a:gd name="adj2" fmla="val 132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858355">
            <a:off x="2466825" y="1837711"/>
            <a:ext cx="2491409" cy="357190"/>
          </a:xfrm>
          <a:prstGeom prst="rightArrow">
            <a:avLst>
              <a:gd name="adj1" fmla="val 50000"/>
              <a:gd name="adj2" fmla="val 95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37825">
            <a:off x="3029038" y="4816837"/>
            <a:ext cx="3264052" cy="357190"/>
          </a:xfrm>
          <a:prstGeom prst="rightArrow">
            <a:avLst>
              <a:gd name="adj1" fmla="val 50000"/>
              <a:gd name="adj2" fmla="val 134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633372">
            <a:off x="2726691" y="5031313"/>
            <a:ext cx="2857520" cy="357190"/>
          </a:xfrm>
          <a:prstGeom prst="rightArrow">
            <a:avLst>
              <a:gd name="adj1" fmla="val 50000"/>
              <a:gd name="adj2" fmla="val 132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214950"/>
            <a:ext cx="1500198" cy="11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00100" y="428604"/>
            <a:ext cx="7933588" cy="642939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</a:t>
            </a:r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ВОДОЁМ</a:t>
            </a:r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ПТИЧНИК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1571636" cy="20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42918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14356"/>
            <a:ext cx="1657348" cy="200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Выгнутая вправо стрелка 16"/>
          <p:cNvSpPr/>
          <p:nvPr/>
        </p:nvSpPr>
        <p:spPr>
          <a:xfrm rot="20947369">
            <a:off x="6072753" y="1151154"/>
            <a:ext cx="1143008" cy="314327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4003550">
            <a:off x="3057231" y="2188077"/>
            <a:ext cx="373282" cy="2643206"/>
          </a:xfrm>
          <a:prstGeom prst="downArrow">
            <a:avLst>
              <a:gd name="adj1" fmla="val 50000"/>
              <a:gd name="adj2" fmla="val 1410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7421079">
            <a:off x="2946799" y="2409492"/>
            <a:ext cx="357190" cy="1571636"/>
          </a:xfrm>
          <a:prstGeom prst="downArrow">
            <a:avLst>
              <a:gd name="adj1" fmla="val 50000"/>
              <a:gd name="adj2" fmla="val 12879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4607719" y="4536289"/>
            <a:ext cx="78581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9623124">
            <a:off x="5656330" y="2262887"/>
            <a:ext cx="1626552" cy="357190"/>
          </a:xfrm>
          <a:prstGeom prst="rightArrow">
            <a:avLst>
              <a:gd name="adj1" fmla="val 50000"/>
              <a:gd name="adj2" fmla="val 1183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54802">
            <a:off x="6098229" y="3457984"/>
            <a:ext cx="1594036" cy="428628"/>
          </a:xfrm>
          <a:prstGeom prst="rightArrow">
            <a:avLst>
              <a:gd name="adj1" fmla="val 50000"/>
              <a:gd name="adj2" fmla="val 12959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19637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000636"/>
            <a:ext cx="1785940" cy="16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БЕРЕГИТЕ ЖИВОТНЫХ!!!</a:t>
            </a:r>
            <a:endParaRPr lang="ru-RU" sz="48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14414" y="1571612"/>
            <a:ext cx="3714776" cy="4676788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ДЕЛЕБЬ -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ИНИЛФ 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</a:t>
            </a:r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АКАЙЧ 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ЛЁРО -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643050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ЛЕБЕДЬ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2571744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ФИЛИН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3500438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ЧАЙКА</a:t>
            </a:r>
            <a:endParaRPr lang="ru-RU" sz="5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357694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ОРЁЛ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ВЫПЬ</a:t>
            </a:r>
            <a:endParaRPr lang="ru-RU" sz="6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6662309" cy="43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КАЗАРКА</a:t>
            </a:r>
            <a:endParaRPr lang="ru-RU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19306"/>
            <a:ext cx="5857916" cy="46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ПИСКУЛЬКА</a:t>
            </a:r>
            <a:endParaRPr lang="ru-RU" sz="6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5643602" cy="46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СКОПА</a:t>
            </a:r>
            <a:endParaRPr lang="ru-RU" sz="7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26542"/>
            <a:ext cx="5838078" cy="41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ВОДОРЕЗ</a:t>
            </a:r>
            <a:endParaRPr lang="ru-RU" sz="66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643050"/>
            <a:ext cx="6286544" cy="4714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ВЕРТИШЕЙКА</a:t>
            </a:r>
            <a:endParaRPr lang="ru-RU" sz="72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727" y="1876149"/>
            <a:ext cx="5238096" cy="394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251142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ТЕМА: « Птицы»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8"/>
            <a:ext cx="7790712" cy="41767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</a:p>
          <a:p>
            <a:pPr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научиться отличать птиц от других животных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6578" y="214290"/>
            <a:ext cx="1859478" cy="148584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1822808" cy="150019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1495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ШИЛОКЛЮВКА</a:t>
            </a:r>
            <a:endParaRPr lang="ru-RU" sz="6000" b="1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0062" y="1471612"/>
            <a:ext cx="6829425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ОСОЕД</a:t>
            </a:r>
            <a:endParaRPr lang="ru-RU" sz="6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755"/>
          <a:stretch>
            <a:fillRect/>
          </a:stretch>
        </p:blipFill>
        <p:spPr>
          <a:xfrm>
            <a:off x="1518755" y="1447800"/>
            <a:ext cx="733204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14851"/>
          <a:stretch>
            <a:fillRect/>
          </a:stretch>
        </p:blipFill>
        <p:spPr bwMode="auto">
          <a:xfrm>
            <a:off x="1214414" y="1714488"/>
            <a:ext cx="311681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071934" y="5857892"/>
            <a:ext cx="490538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/>
                <a:latin typeface="Arial Black"/>
              </a:rPr>
              <a:t>ВЕНЦЕНОСНЫЙ  ЖУРАВЛЬ</a:t>
            </a:r>
            <a:endParaRPr lang="ru-RU" sz="3600" kern="10" spc="0" dirty="0">
              <a:ln w="28575">
                <a:solidFill>
                  <a:srgbClr val="D60093"/>
                </a:solidFill>
                <a:round/>
                <a:headEnd/>
                <a:tailEnd/>
              </a:ln>
              <a:solidFill>
                <a:srgbClr val="FF66CC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14282" y="1000108"/>
            <a:ext cx="5943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/>
                <a:latin typeface="Arial Black"/>
              </a:rPr>
              <a:t>ВЕНЦЕНОСНЫЙ  ОРЁЛ</a:t>
            </a:r>
            <a:endParaRPr lang="ru-RU" sz="3600" kern="10" spc="0" dirty="0">
              <a:ln w="28575">
                <a:solidFill>
                  <a:srgbClr val="D60093"/>
                </a:solidFill>
                <a:round/>
                <a:headEnd/>
                <a:tailEnd/>
              </a:ln>
              <a:solidFill>
                <a:srgbClr val="FF66CC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785926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отличают птиц от других животных? 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Бывают ли нелетающие птицы? 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питаются птицы?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живут птицы?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птицы живут в нашей местности?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13620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142976" y="2571744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00298" y="1214422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3372" y="785794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1428736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86644" y="3929066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86874" cy="6643710"/>
          </a:xfrm>
          <a:solidFill>
            <a:srgbClr val="66FFFF"/>
          </a:solidFill>
        </p:spPr>
        <p:txBody>
          <a:bodyPr>
            <a:prstTxWarp prst="textDeflateInflat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b="1" dirty="0" smtClean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ЗА РАБОТУ!</a:t>
            </a:r>
            <a:endParaRPr lang="ru-RU" b="1" dirty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2071678"/>
            <a:ext cx="8215338" cy="4429156"/>
          </a:xfrm>
        </p:spPr>
        <p:txBody>
          <a:bodyPr/>
          <a:lstStyle/>
          <a:p>
            <a:pPr lvl="0"/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отличают птиц от других животных? </a:t>
            </a:r>
          </a:p>
          <a:p>
            <a:pPr lvl="0"/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Бывают ли нелетающие птицы? </a:t>
            </a:r>
          </a:p>
          <a:p>
            <a:pPr lvl="0"/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питаются птицы?</a:t>
            </a:r>
          </a:p>
          <a:p>
            <a:pPr lvl="0"/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живут птицы?</a:t>
            </a:r>
          </a:p>
          <a:p>
            <a:pPr lvl="0"/>
            <a:r>
              <a:rPr lang="ru-RU" sz="36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птицы живут в нашей местности?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323" y="500042"/>
            <a:ext cx="160734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1371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0004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ksana\Desktop\птицы\птички\0010x1r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3090871" cy="2575726"/>
          </a:xfrm>
          <a:prstGeom prst="rect">
            <a:avLst/>
          </a:prstGeom>
          <a:noFill/>
        </p:spPr>
      </p:pic>
      <p:pic>
        <p:nvPicPr>
          <p:cNvPr id="3075" name="Picture 3" descr="C:\Users\Oksana\Desktop\птицы\птички\000179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025" y="3643314"/>
            <a:ext cx="1968107" cy="2624142"/>
          </a:xfrm>
          <a:prstGeom prst="rect">
            <a:avLst/>
          </a:prstGeom>
          <a:noFill/>
        </p:spPr>
      </p:pic>
      <p:pic>
        <p:nvPicPr>
          <p:cNvPr id="3076" name="Picture 4" descr="C:\Users\Oksana\Desktop\птицы\птички\76485a1953d1f0b6d7763fb27bd295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071678"/>
            <a:ext cx="2571768" cy="2571768"/>
          </a:xfrm>
          <a:prstGeom prst="rect">
            <a:avLst/>
          </a:prstGeom>
          <a:noFill/>
        </p:spPr>
      </p:pic>
      <p:pic>
        <p:nvPicPr>
          <p:cNvPr id="3077" name="Picture 5" descr="C:\Users\Oksana\Desktop\птицы\птички\acad4010889f60f55f55cb42d2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0533" y="714356"/>
            <a:ext cx="2327300" cy="1785950"/>
          </a:xfrm>
          <a:prstGeom prst="rect">
            <a:avLst/>
          </a:prstGeom>
          <a:noFill/>
        </p:spPr>
      </p:pic>
      <p:pic>
        <p:nvPicPr>
          <p:cNvPr id="3078" name="Picture 6" descr="C:\Users\Oksana\Desktop\птицы\птички\butterfly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1719" y="4143380"/>
            <a:ext cx="266894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ПИНГВИН</a:t>
            </a:r>
            <a:endParaRPr lang="ru-RU" sz="54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52198"/>
            <a:ext cx="67866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СТРАУС</a:t>
            </a:r>
            <a:endParaRPr lang="ru-RU" sz="7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97292"/>
            <a:ext cx="76690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КИВИ</a:t>
            </a:r>
            <a:endParaRPr lang="ru-RU" sz="72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47799"/>
            <a:ext cx="7240609" cy="48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КАЗУАР</a:t>
            </a:r>
            <a:endParaRPr lang="ru-RU" sz="7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18459"/>
            <a:ext cx="6143668" cy="45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КАКАПО</a:t>
            </a:r>
            <a:endParaRPr lang="ru-RU" sz="7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905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182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 ТЕМА: « Птицы»</vt:lpstr>
      <vt:lpstr>Слайд 3</vt:lpstr>
      <vt:lpstr>Слайд 4</vt:lpstr>
      <vt:lpstr>ПИНГВИН</vt:lpstr>
      <vt:lpstr>СТРАУС</vt:lpstr>
      <vt:lpstr>КИВИ</vt:lpstr>
      <vt:lpstr>КАЗУАР</vt:lpstr>
      <vt:lpstr>КАКАПО</vt:lpstr>
      <vt:lpstr>ТРИСТАНСКИЙ  ПАСТУШОК</vt:lpstr>
      <vt:lpstr>Слайд 11</vt:lpstr>
      <vt:lpstr>Слайд 12</vt:lpstr>
      <vt:lpstr>БЕРЕГИТЕ ЖИВОТНЫХ!!!</vt:lpstr>
      <vt:lpstr>ВЫПЬ</vt:lpstr>
      <vt:lpstr>КАЗАРКА</vt:lpstr>
      <vt:lpstr>ПИСКУЛЬКА</vt:lpstr>
      <vt:lpstr>СКОПА</vt:lpstr>
      <vt:lpstr>ВОДОРЕЗ</vt:lpstr>
      <vt:lpstr>ВЕРТИШЕЙКА</vt:lpstr>
      <vt:lpstr>ШИЛОКЛЮВКА</vt:lpstr>
      <vt:lpstr>ОСОЕД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28</cp:revision>
  <dcterms:created xsi:type="dcterms:W3CDTF">2012-01-29T20:42:54Z</dcterms:created>
  <dcterms:modified xsi:type="dcterms:W3CDTF">2012-02-02T05:19:37Z</dcterms:modified>
</cp:coreProperties>
</file>