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E7E3-8D2D-4C99-8522-0FB3318D28C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172-B71D-431A-AD84-BE2706300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55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E7E3-8D2D-4C99-8522-0FB3318D28C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172-B71D-431A-AD84-BE2706300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60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E7E3-8D2D-4C99-8522-0FB3318D28C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172-B71D-431A-AD84-BE2706300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04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E7E3-8D2D-4C99-8522-0FB3318D28C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172-B71D-431A-AD84-BE2706300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E7E3-8D2D-4C99-8522-0FB3318D28C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172-B71D-431A-AD84-BE2706300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55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E7E3-8D2D-4C99-8522-0FB3318D28C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172-B71D-431A-AD84-BE2706300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105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E7E3-8D2D-4C99-8522-0FB3318D28C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172-B71D-431A-AD84-BE2706300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233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E7E3-8D2D-4C99-8522-0FB3318D28C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172-B71D-431A-AD84-BE2706300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857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E7E3-8D2D-4C99-8522-0FB3318D28C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172-B71D-431A-AD84-BE2706300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41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E7E3-8D2D-4C99-8522-0FB3318D28C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172-B71D-431A-AD84-BE2706300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44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AE7E3-8D2D-4C99-8522-0FB3318D28C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6172-B71D-431A-AD84-BE2706300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92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AE7E3-8D2D-4C99-8522-0FB3318D28C7}" type="datetimeFigureOut">
              <a:rPr lang="ru-RU" smtClean="0"/>
              <a:t>11.10.2016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A6172-B71D-431A-AD84-BE2706300E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2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yagodi.ru/images/podorozhnik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117" y="30585"/>
            <a:ext cx="9196117" cy="682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31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duba.com/user_data/70/ca/70caf28b6f6a42c76fc698eb5f2484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471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ew.stihi.ru/pics/2016/06/15/1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59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florini.ru/wp-content/uploads/2015/03/Achillea-alb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7333"/>
            <a:ext cx="9144000" cy="6948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30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ladyadvice.ru/wp-content/uploads/2014/03/kak_peresadit_mali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596" y="52532"/>
            <a:ext cx="9178596" cy="681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612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travoshop.ru/upload/iblock/9e0/9e0d0d3e18c9f557d417fb73afc319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" y="0"/>
            <a:ext cx="9124280" cy="682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528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ferma-biz.ru/wp-content/uploads/2016/03/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6404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</cp:revision>
  <dcterms:created xsi:type="dcterms:W3CDTF">2016-10-11T16:42:28Z</dcterms:created>
  <dcterms:modified xsi:type="dcterms:W3CDTF">2016-10-11T17:06:26Z</dcterms:modified>
</cp:coreProperties>
</file>