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0" r:id="rId4"/>
    <p:sldId id="257" r:id="rId5"/>
    <p:sldId id="259" r:id="rId6"/>
    <p:sldId id="261" r:id="rId7"/>
    <p:sldId id="297" r:id="rId8"/>
    <p:sldId id="283" r:id="rId9"/>
    <p:sldId id="262" r:id="rId10"/>
    <p:sldId id="291" r:id="rId11"/>
    <p:sldId id="293" r:id="rId12"/>
    <p:sldId id="263" r:id="rId13"/>
    <p:sldId id="294" r:id="rId14"/>
    <p:sldId id="277" r:id="rId15"/>
    <p:sldId id="278" r:id="rId16"/>
    <p:sldId id="264" r:id="rId17"/>
    <p:sldId id="282" r:id="rId18"/>
    <p:sldId id="298" r:id="rId19"/>
    <p:sldId id="267" r:id="rId20"/>
    <p:sldId id="269" r:id="rId21"/>
    <p:sldId id="272" r:id="rId22"/>
    <p:sldId id="274" r:id="rId23"/>
    <p:sldId id="273" r:id="rId24"/>
    <p:sldId id="288" r:id="rId25"/>
    <p:sldId id="289" r:id="rId26"/>
    <p:sldId id="265" r:id="rId27"/>
    <p:sldId id="292" r:id="rId28"/>
    <p:sldId id="276" r:id="rId29"/>
    <p:sldId id="280" r:id="rId30"/>
    <p:sldId id="296" r:id="rId31"/>
    <p:sldId id="29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667AEF-F4BB-4087-8E57-575DE8975221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CCD1D4-8CA9-4F6A-AB59-A5782BC40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800A6B-786A-4495-B605-3B22838EE0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B19FE-0FB4-4F11-9334-F2E35E88C9FF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99C1-67B1-4B17-8DF6-47E6E9288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5859-895A-4A60-B2C6-881CE115C7D5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DB1C-57E7-470D-9CFE-A163A3FA3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416C-9483-45A1-85DB-CECFBF3D2EBE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2BEA-827F-4E52-8CB9-5B18F1C2F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EFFF-CBB0-4E5D-8150-501FD5319318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120C-9A91-4C41-9879-FD07C1593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D1E1-62DF-418F-BB50-55AB39EB8DE9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B7F0-5709-4ABE-A1B0-B879762B7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C8B4-B5D3-4A1D-AF38-7DD7C71B67AD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1896-F6BD-47FB-9A4B-C56A87657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983A-30EB-4EA5-BD19-9A5215763FFD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298C-A076-4077-9CD0-D88926BA1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C741-D3EA-49DB-B585-DCC500029AFA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DD47-96EA-4BE7-A88D-4A4508C84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BF9D-F250-40EB-A3B5-0E86E90016D5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D1B9-2442-4A1A-9FEA-168FC29BF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6F77-0F77-45E5-9780-738B9AC009D1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F799-284C-45C9-979F-3C15B7F70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44D7-EC99-4165-A1F5-6721B604B70B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0C0C-A73B-45BD-B3B3-1ADB4CE53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0DE24C-C119-49CB-A319-D26555198338}" type="datetimeFigureOut">
              <a:rPr lang="ru-RU"/>
              <a:pPr>
                <a:defRPr/>
              </a:pPr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0923F2-0AA1-445D-8485-1811552AC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Поэзия родной природы в русской литературе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924944"/>
            <a:ext cx="6800850" cy="3505200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Поэтическое изображение родной природы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кружатся, и летят…</a:t>
            </a:r>
          </a:p>
        </p:txBody>
      </p:sp>
      <p:pic>
        <p:nvPicPr>
          <p:cNvPr id="23554" name="Picture 2" descr="C:\Users\Тося\Desktop\8 кл.2015г\тютчев осенний вечер  8 тыс изображений найдено в Яндекс.Картинках_files\1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341438"/>
            <a:ext cx="8135937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Зверь отважный поневоле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Скрыться где-нибудь спешит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Тося\Desktop\8 кл.2015г\art-wallpaper-продолжение-в-комментах-животные-17437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12875"/>
            <a:ext cx="8280400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Ночью месяц тускл…</a:t>
            </a:r>
          </a:p>
        </p:txBody>
      </p:sp>
      <p:pic>
        <p:nvPicPr>
          <p:cNvPr id="25602" name="Picture 2" descr="C:\Users\Тося\Desktop\8 кл.2015г\7viJJhwPp7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96975"/>
            <a:ext cx="8208963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поле сквозь туман лишь серебрит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Тося\Desktop\8 кл.2015г\191d0f2986e881edd9e91839f0abe5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600200"/>
            <a:ext cx="8280400" cy="4924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Фёдор Иванович Тютчев</a:t>
            </a:r>
          </a:p>
        </p:txBody>
      </p:sp>
      <p:pic>
        <p:nvPicPr>
          <p:cNvPr id="27650" name="Picture 2" descr="C:\Users\Тося\Desktop\8 кл.2015г\тютчев осенний вечер  8 тыс изображений найдено в Яндекс.Картинках_files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268760"/>
            <a:ext cx="4536504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C:\Users\Тося\Desktop\8 кл.2015г\тютчев осенний вечер  8 тыс изображений найдено в Яндекс.Картинках_files\0006-006-Osennij-vech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76250"/>
            <a:ext cx="8207375" cy="6005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Есть в светлости осенних вечеров</a:t>
            </a:r>
          </a:p>
        </p:txBody>
      </p:sp>
      <p:pic>
        <p:nvPicPr>
          <p:cNvPr id="29698" name="Picture 2" descr="C:\Users\Тося\Desktop\8 кл.2015г\476cfac846c64c4660ca8840531005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8351838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Умильная таинственная прелесть…</a:t>
            </a:r>
          </a:p>
        </p:txBody>
      </p:sp>
      <p:pic>
        <p:nvPicPr>
          <p:cNvPr id="30722" name="Picture 2" descr="C:\Users\Тося\Desktop\8 кл.2015г\тютчев осенний вечер  8 тыс изображений найдено в Яндекс.Картинках_files\48131877_100_0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12875"/>
            <a:ext cx="7704138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Зловещий блеск и пестрота дерев</a:t>
            </a:r>
            <a:endParaRPr lang="ru-RU" dirty="0"/>
          </a:p>
        </p:txBody>
      </p:sp>
      <p:pic>
        <p:nvPicPr>
          <p:cNvPr id="2050" name="Picture 2" descr="C:\Users\Тося\Desktop\8 кл.2015г\000df5fd53d38d470b7e43789102bfe88fd825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313"/>
            <a:ext cx="7885311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Багряных листьев томный, лёгкий шелест</a:t>
            </a:r>
          </a:p>
        </p:txBody>
      </p:sp>
      <p:pic>
        <p:nvPicPr>
          <p:cNvPr id="32770" name="Picture 2" descr="C:\Users\Тося\Desktop\8 кл.2015г\4789796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8064500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750" y="908050"/>
            <a:ext cx="7918450" cy="2692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Пойми живой язык природы – 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скажешь ты: прекрасен мир!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И.Никитин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Пытаться понять природу, её язык – значит стремиться к пониманию не только человека, но и всего мироустройства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Туманная и тихая лазурь</a:t>
            </a:r>
          </a:p>
        </p:txBody>
      </p:sp>
      <p:pic>
        <p:nvPicPr>
          <p:cNvPr id="33794" name="Picture 2" descr="C:\Users\Тося\Desktop\8 кл.2015г\132816273740ef95d8b6c4900c70409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341438"/>
            <a:ext cx="7848600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грустно сиротеющей землёю</a:t>
            </a:r>
          </a:p>
        </p:txBody>
      </p:sp>
      <p:pic>
        <p:nvPicPr>
          <p:cNvPr id="34818" name="Picture 2" descr="C:\Users\Тося\Desktop\8 кл.2015г\LtJT5Evrz-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600200"/>
            <a:ext cx="8207375" cy="4852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как предчувствие холодных бурь,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Порывистый, холодный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порою,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Тося\Desktop\8 кл.2015г\312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49413"/>
            <a:ext cx="8135938" cy="4732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Ущерб, изнеможенье – и на всём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кроткая улыбка увяданья…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Тося\Desktop\8 кл.2015г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1600200"/>
            <a:ext cx="8045450" cy="47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в существе разумном мы зовём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Божественной стыдливостью страданья</a:t>
            </a:r>
          </a:p>
        </p:txBody>
      </p:sp>
      <p:pic>
        <p:nvPicPr>
          <p:cNvPr id="37890" name="Picture 2" descr="C:\Users\Тося\Desktop\8 кл.2015г\36b700c95975443fa55f89aba69f47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12875"/>
            <a:ext cx="8280400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Умильная, таинственная прелесть</a:t>
            </a:r>
          </a:p>
        </p:txBody>
      </p:sp>
      <p:pic>
        <p:nvPicPr>
          <p:cNvPr id="38914" name="Picture 2" descr="C:\Users\Тося\Desktop\8 кл.2015г\128335392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84313"/>
            <a:ext cx="8208963" cy="489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Picture 2" descr="C:\Users\Тося\Desktop\8 кл.2015г\1211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333375"/>
            <a:ext cx="8496944" cy="63359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Поэзия родной природы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Родная природа – неисчерпаемый источник поэзии.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Пейзажная лирика передаёт настроения, чувства человека, она созвучна его душе.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Свобода, гармония, чистота,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несуетность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присущие природе, - идеалы, которые воплощали в своём творчестве русские поэты.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4294967295"/>
          </p:nvPr>
        </p:nvSpPr>
        <p:spPr>
          <a:xfrm>
            <a:off x="611188" y="620713"/>
            <a:ext cx="7618412" cy="5505450"/>
          </a:xfrm>
        </p:spPr>
        <p:txBody>
          <a:bodyPr/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Мир души человека и мир природы взаимно отражаются, находятся в гармонии, всё сливается в общий хор жизни и любви.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4294967295"/>
          </p:nvPr>
        </p:nvSpPr>
        <p:spPr>
          <a:xfrm>
            <a:off x="539750" y="692150"/>
            <a:ext cx="7689850" cy="5434013"/>
          </a:xfrm>
        </p:spPr>
        <p:txBody>
          <a:bodyPr/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Желаем Вам любить русскую природу, наслаждаться её красотой, получать вдохновение и радость от общения с 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Люблю я пышное природы увяданье…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Тося\Desktop\8 кл.2015г\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484313"/>
            <a:ext cx="6264696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641475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Желаем вам любить природу, наслаждаться её красотой, получать вдохновение и радость от общения с ней</a:t>
            </a:r>
          </a:p>
        </p:txBody>
      </p:sp>
      <p:pic>
        <p:nvPicPr>
          <p:cNvPr id="46083" name="Picture 2" descr="C:\Users\Тося\Desktop\8 кл.2015г\1283353929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89138"/>
            <a:ext cx="8208963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104456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Преподаватель ОКВК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Маркова Е.А.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2016г.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</a:p>
        </p:txBody>
      </p:sp>
      <p:pic>
        <p:nvPicPr>
          <p:cNvPr id="17410" name="Picture 2" descr="C:\Users\Тося\Desktop\8 кл.2015г\0005-005-Po-stikhotvorenijam-Pushkina-bylo-ponjatno-chto-on-ochen-ljubil-os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341438"/>
            <a:ext cx="8135937" cy="518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Users\Тося\Desktop\8 кл.2015г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33375"/>
            <a:ext cx="8424862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иногда разлуки час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Живее сладкого свиданья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Тося\Desktop\8 кл.2015г\0_7261d_8c8fa02f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7920037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ося\Desktop\8 кл.2015г\0,,5483751_4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Михаил Юрьевич Лермонтов</a:t>
            </a:r>
          </a:p>
        </p:txBody>
      </p:sp>
      <p:pic>
        <p:nvPicPr>
          <p:cNvPr id="20483" name="Picture 2" descr="http://www.reut.ru/files/lermon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525658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Листья в поле пожелтели,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Тося\Desktop\8 кл.2015г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6100" y="1484313"/>
            <a:ext cx="8051800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</TotalTime>
  <Words>245</Words>
  <Application>Microsoft Office PowerPoint</Application>
  <PresentationFormat>Экран (4:3)</PresentationFormat>
  <Paragraphs>37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Поэзия родной природы в русской литературе  XIX века</vt:lpstr>
      <vt:lpstr>Пойми живой язык природы –  И скажешь ты: прекрасен мир!                                            И.Никитин </vt:lpstr>
      <vt:lpstr>Люблю я пышное природы увяданье…</vt:lpstr>
      <vt:lpstr>Александр Сергеевич Пушкин</vt:lpstr>
      <vt:lpstr>Слайд 5</vt:lpstr>
      <vt:lpstr>Так иногда разлуки час       Живее сладкого свиданья</vt:lpstr>
      <vt:lpstr>Слайд 7</vt:lpstr>
      <vt:lpstr>Михаил Юрьевич Лермонтов</vt:lpstr>
      <vt:lpstr>Листья в поле пожелтели, </vt:lpstr>
      <vt:lpstr>И кружатся, и летят…</vt:lpstr>
      <vt:lpstr>Зверь отважный поневоле     Скрыться где-нибудь спешит</vt:lpstr>
      <vt:lpstr>Ночью месяц тускл…</vt:lpstr>
      <vt:lpstr>И поле сквозь туман лишь серебрит</vt:lpstr>
      <vt:lpstr>Фёдор Иванович Тютчев</vt:lpstr>
      <vt:lpstr>Слайд 15</vt:lpstr>
      <vt:lpstr>Есть в светлости осенних вечеров</vt:lpstr>
      <vt:lpstr>Умильная таинственная прелесть…</vt:lpstr>
      <vt:lpstr>Зловещий блеск и пестрота дерев</vt:lpstr>
      <vt:lpstr>Багряных листьев томный, лёгкий шелест</vt:lpstr>
      <vt:lpstr>Туманная и тихая лазурь</vt:lpstr>
      <vt:lpstr>Над грустно сиротеющей землёю</vt:lpstr>
      <vt:lpstr>И как предчувствие холодных бурь, Порывистый, холодный ветр порою,</vt:lpstr>
      <vt:lpstr>Ущерб, изнеможенье – и на всём Та кроткая улыбка увяданья…</vt:lpstr>
      <vt:lpstr>Что в существе разумном мы зовём Божественной стыдливостью страданья</vt:lpstr>
      <vt:lpstr>Умильная, таинственная прелесть</vt:lpstr>
      <vt:lpstr>Слайд 26</vt:lpstr>
      <vt:lpstr>Поэзия родной природы</vt:lpstr>
      <vt:lpstr>Слайд 28</vt:lpstr>
      <vt:lpstr>Слайд 29</vt:lpstr>
      <vt:lpstr>Желаем вам любить природу, наслаждаться её красотой, получать вдохновение и радость от общения с ней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родной природы в русской литературе  XIX века</dc:title>
  <dc:creator>Тося</dc:creator>
  <cp:lastModifiedBy>Тося</cp:lastModifiedBy>
  <cp:revision>31</cp:revision>
  <dcterms:created xsi:type="dcterms:W3CDTF">2016-01-31T14:55:50Z</dcterms:created>
  <dcterms:modified xsi:type="dcterms:W3CDTF">2016-03-06T11:37:14Z</dcterms:modified>
</cp:coreProperties>
</file>