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58" r:id="rId4"/>
    <p:sldId id="259" r:id="rId5"/>
    <p:sldId id="260" r:id="rId6"/>
    <p:sldId id="261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4" autoAdjust="0"/>
    <p:restoredTop sz="94660"/>
  </p:normalViewPr>
  <p:slideViewPr>
    <p:cSldViewPr snapToGrid="0">
      <p:cViewPr>
        <p:scale>
          <a:sx n="60" d="100"/>
          <a:sy n="60" d="100"/>
        </p:scale>
        <p:origin x="-2268" y="-13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5BD69F2-0F2B-40E8-AD2B-4A10EE8EF1F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E81D70B-37B9-46D6-8236-BF83BA6666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140"/>
            <a:ext cx="12192000" cy="6878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9462">
            <a:off x="9378366" y="3217442"/>
            <a:ext cx="2387240" cy="3109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7" y="19121"/>
            <a:ext cx="2876518" cy="3447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7085">
            <a:off x="6359635" y="93856"/>
            <a:ext cx="2655406" cy="3335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95889">
            <a:off x="9648103" y="-4536"/>
            <a:ext cx="2427391" cy="2804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223" y="3467068"/>
            <a:ext cx="2522229" cy="31444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294" y="278616"/>
            <a:ext cx="2496690" cy="2818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4981" y="3467068"/>
            <a:ext cx="2518724" cy="30835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98634">
            <a:off x="653405" y="3624900"/>
            <a:ext cx="2158171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5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53058"/>
            <a:ext cx="10363200" cy="182976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«Great Russian Cadets. </a:t>
            </a:r>
            <a:br>
              <a:rPr lang="en-US" sz="7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en-US" sz="7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The service for the glory </a:t>
            </a:r>
            <a:br>
              <a:rPr lang="en-US" sz="7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en-US" sz="7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of our Fatherland»</a:t>
            </a:r>
            <a:endParaRPr lang="ru-RU" sz="72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9734">
            <a:off x="40400" y="3056217"/>
            <a:ext cx="3006897" cy="3490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4534">
            <a:off x="3125708" y="3446212"/>
            <a:ext cx="2922021" cy="3403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720" y="3709737"/>
            <a:ext cx="2159365" cy="2830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003" y="3142075"/>
            <a:ext cx="2455707" cy="29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5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Группа 1- видеоролик</a:t>
            </a:r>
            <a:r>
              <a:rPr lang="en-US" dirty="0" smtClean="0"/>
              <a:t> - video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Group 1 – green </a:t>
            </a:r>
            <a:r>
              <a:rPr lang="en-US" dirty="0"/>
              <a:t>- </a:t>
            </a:r>
            <a:r>
              <a:rPr lang="en-US" dirty="0" err="1"/>
              <a:t>Vasily</a:t>
            </a:r>
            <a:r>
              <a:rPr lang="en-US" dirty="0"/>
              <a:t> Vasilyevich Vereshchagin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969" y="1803315"/>
            <a:ext cx="7069651" cy="50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8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Группа 2 буклет </a:t>
            </a:r>
            <a:r>
              <a:rPr lang="en-US" dirty="0" smtClean="0"/>
              <a:t>Publisher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Group </a:t>
            </a:r>
            <a:r>
              <a:rPr lang="en-US" dirty="0"/>
              <a:t>2 – yellow - </a:t>
            </a:r>
            <a:r>
              <a:rPr lang="en-US" dirty="0" err="1"/>
              <a:t>Aleksandr</a:t>
            </a:r>
            <a:r>
              <a:rPr lang="en-US" dirty="0"/>
              <a:t> </a:t>
            </a:r>
            <a:r>
              <a:rPr lang="en-US" dirty="0" err="1"/>
              <a:t>Ivanovich</a:t>
            </a:r>
            <a:r>
              <a:rPr lang="en-US" dirty="0"/>
              <a:t> </a:t>
            </a:r>
            <a:r>
              <a:rPr lang="en-US" dirty="0" err="1"/>
              <a:t>Kuprin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89" y="2134254"/>
            <a:ext cx="6298326" cy="472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1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684" y="365125"/>
            <a:ext cx="10218821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Группа – 3 </a:t>
            </a:r>
            <a:r>
              <a:rPr lang="en-US" dirty="0" smtClean="0"/>
              <a:t>- </a:t>
            </a:r>
            <a:r>
              <a:rPr lang="ru-RU" dirty="0" smtClean="0"/>
              <a:t>Интерактивная презентация</a:t>
            </a:r>
            <a:br>
              <a:rPr lang="ru-RU" dirty="0" smtClean="0"/>
            </a:br>
            <a:r>
              <a:rPr lang="en-US" dirty="0" smtClean="0"/>
              <a:t>Power Point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Group 3 – red - Vladimir </a:t>
            </a:r>
            <a:r>
              <a:rPr lang="en-US" dirty="0" err="1"/>
              <a:t>Ivanovich</a:t>
            </a:r>
            <a:r>
              <a:rPr lang="en-US" dirty="0"/>
              <a:t> Dal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3490" y="2349061"/>
            <a:ext cx="6628524" cy="37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58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45" y="365125"/>
            <a:ext cx="118924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Группа – 4</a:t>
            </a:r>
            <a:br>
              <a:rPr lang="ru-RU" dirty="0" smtClean="0"/>
            </a:br>
            <a:r>
              <a:rPr lang="ru-RU" dirty="0" smtClean="0"/>
              <a:t>Облачная презентация </a:t>
            </a:r>
            <a:r>
              <a:rPr lang="en-US" dirty="0" smtClean="0"/>
              <a:t>PREZI.COM</a:t>
            </a:r>
            <a:br>
              <a:rPr lang="en-US" dirty="0" smtClean="0"/>
            </a:br>
            <a:r>
              <a:rPr lang="en-US" sz="4000" dirty="0" smtClean="0"/>
              <a:t>Group </a:t>
            </a:r>
            <a:r>
              <a:rPr lang="en-US" sz="4000" dirty="0"/>
              <a:t>4 – blue - </a:t>
            </a:r>
            <a:r>
              <a:rPr lang="en-US" sz="4000" dirty="0" err="1"/>
              <a:t>Faddey</a:t>
            </a:r>
            <a:r>
              <a:rPr lang="en-US" sz="4000" dirty="0"/>
              <a:t> </a:t>
            </a:r>
            <a:r>
              <a:rPr lang="en-US" sz="4000" dirty="0" err="1"/>
              <a:t>Faddeyevich</a:t>
            </a:r>
            <a:r>
              <a:rPr lang="en-US" sz="4000" dirty="0"/>
              <a:t> </a:t>
            </a:r>
            <a:r>
              <a:rPr lang="en-US" sz="4000" dirty="0" err="1"/>
              <a:t>Bellinsgauzen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8689" y="2082034"/>
            <a:ext cx="7831959" cy="440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688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481330"/>
            <a:ext cx="11056884" cy="104115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       </a:t>
            </a:r>
            <a:r>
              <a:rPr lang="en-US" sz="3300" i="1" dirty="0" smtClean="0"/>
              <a:t>Group </a:t>
            </a:r>
            <a:r>
              <a:rPr lang="en-US" sz="3300" i="1" dirty="0" smtClean="0"/>
              <a:t>1 – green - </a:t>
            </a:r>
            <a:r>
              <a:rPr lang="en-US" sz="3300" i="1" dirty="0" err="1" smtClean="0"/>
              <a:t>Vasily</a:t>
            </a:r>
            <a:r>
              <a:rPr lang="en-US" sz="3300" i="1" dirty="0" smtClean="0"/>
              <a:t> </a:t>
            </a:r>
            <a:r>
              <a:rPr lang="ru-RU" sz="3300" i="1" dirty="0" smtClean="0"/>
              <a:t>   </a:t>
            </a:r>
            <a:r>
              <a:rPr lang="en-US" sz="3300" i="1" dirty="0" err="1" smtClean="0"/>
              <a:t>Vasilyevich</a:t>
            </a:r>
            <a:r>
              <a:rPr lang="en-US" sz="3300" i="1" dirty="0" smtClean="0"/>
              <a:t> Vereshchagin</a:t>
            </a:r>
            <a:endParaRPr lang="ru-RU" i="1" dirty="0" smtClean="0"/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                                          </a:t>
            </a:r>
            <a:r>
              <a:rPr lang="ru-RU" sz="5200" b="1" dirty="0" err="1" smtClean="0">
                <a:solidFill>
                  <a:schemeClr val="accent4">
                    <a:lumMod val="75000"/>
                  </a:schemeClr>
                </a:solidFill>
              </a:rPr>
              <a:t>сс</a:t>
            </a:r>
            <a:r>
              <a:rPr lang="ru-RU" sz="52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5200" b="1" dirty="0" err="1" smtClean="0">
                <a:solidFill>
                  <a:schemeClr val="accent4">
                    <a:lumMod val="75000"/>
                  </a:schemeClr>
                </a:solidFill>
              </a:rPr>
              <a:t>uz</a:t>
            </a:r>
            <a:r>
              <a:rPr lang="en-US" sz="5200" b="1" dirty="0" smtClean="0">
                <a:solidFill>
                  <a:schemeClr val="accent4">
                    <a:lumMod val="75000"/>
                  </a:schemeClr>
                </a:solidFill>
              </a:rPr>
              <a:t>/158hk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по группам в облачных </a:t>
            </a:r>
            <a:r>
              <a:rPr lang="ru-RU" dirty="0" err="1" smtClean="0"/>
              <a:t>сервесах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623847"/>
            <a:ext cx="772511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5931" y="2727434"/>
            <a:ext cx="772511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30165" y="3909847"/>
            <a:ext cx="772511" cy="3693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08994" y="4981903"/>
            <a:ext cx="772511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798786" y="2506089"/>
            <a:ext cx="11056884" cy="104115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</a:t>
            </a:r>
            <a:r>
              <a:rPr lang="en-US" sz="5100" i="1" dirty="0" smtClean="0"/>
              <a:t>Group </a:t>
            </a:r>
            <a:r>
              <a:rPr lang="en-US" sz="5100" i="1" dirty="0" smtClean="0"/>
              <a:t>2 – yellow - </a:t>
            </a:r>
            <a:r>
              <a:rPr lang="en-US" sz="5100" i="1" dirty="0" err="1" smtClean="0"/>
              <a:t>Aleksandr</a:t>
            </a:r>
            <a:r>
              <a:rPr lang="en-US" sz="5100" i="1" dirty="0" smtClean="0"/>
              <a:t> </a:t>
            </a:r>
            <a:r>
              <a:rPr lang="en-US" sz="5100" i="1" dirty="0" err="1" smtClean="0"/>
              <a:t>Ivanovich</a:t>
            </a:r>
            <a:r>
              <a:rPr lang="en-US" sz="5100" i="1" dirty="0" smtClean="0"/>
              <a:t> </a:t>
            </a:r>
            <a:r>
              <a:rPr lang="en-US" sz="5100" i="1" dirty="0" err="1" smtClean="0"/>
              <a:t>Kuprin</a:t>
            </a:r>
            <a:endParaRPr kumimoji="0" lang="ru-RU" sz="2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n-US" sz="63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6300" b="1" dirty="0" err="1" smtClean="0">
                <a:solidFill>
                  <a:schemeClr val="accent4">
                    <a:lumMod val="75000"/>
                  </a:schemeClr>
                </a:solidFill>
              </a:rPr>
              <a:t>сс</a:t>
            </a:r>
            <a:r>
              <a:rPr lang="ru-RU" sz="63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6300" b="1" dirty="0" err="1" smtClean="0">
                <a:solidFill>
                  <a:schemeClr val="accent4">
                    <a:lumMod val="75000"/>
                  </a:schemeClr>
                </a:solidFill>
              </a:rPr>
              <a:t>uz</a:t>
            </a:r>
            <a:r>
              <a:rPr lang="en-US" sz="6300" b="1" dirty="0" smtClean="0">
                <a:solidFill>
                  <a:schemeClr val="accent4">
                    <a:lumMod val="75000"/>
                  </a:schemeClr>
                </a:solidFill>
              </a:rPr>
              <a:t>/158hj</a:t>
            </a:r>
            <a:endParaRPr lang="ru-RU" sz="6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814551" y="3704268"/>
            <a:ext cx="11056884" cy="1041154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/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</a:t>
            </a:r>
            <a:r>
              <a:rPr lang="en-US" sz="9000" i="1" dirty="0" smtClean="0"/>
              <a:t>Group 3 </a:t>
            </a:r>
            <a:r>
              <a:rPr lang="en-US" sz="9000" i="1" dirty="0" smtClean="0"/>
              <a:t>– red - Vladimir </a:t>
            </a:r>
            <a:r>
              <a:rPr lang="en-US" sz="9000" i="1" dirty="0" err="1" smtClean="0"/>
              <a:t>Ivanovich</a:t>
            </a:r>
            <a:r>
              <a:rPr lang="en-US" sz="9000" i="1" dirty="0" smtClean="0"/>
              <a:t> </a:t>
            </a:r>
            <a:r>
              <a:rPr lang="en-US" sz="9000" i="1" dirty="0" err="1" smtClean="0"/>
              <a:t>Dal</a:t>
            </a:r>
            <a:endParaRPr kumimoji="0" lang="ru-RU" sz="5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n-US" sz="63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9300" b="1" dirty="0" err="1" smtClean="0">
                <a:solidFill>
                  <a:schemeClr val="accent4">
                    <a:lumMod val="75000"/>
                  </a:schemeClr>
                </a:solidFill>
              </a:rPr>
              <a:t>сс</a:t>
            </a:r>
            <a:r>
              <a:rPr lang="ru-RU" sz="93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9300" b="1" dirty="0" err="1" smtClean="0">
                <a:solidFill>
                  <a:schemeClr val="accent4">
                    <a:lumMod val="75000"/>
                  </a:schemeClr>
                </a:solidFill>
              </a:rPr>
              <a:t>uz</a:t>
            </a:r>
            <a:r>
              <a:rPr lang="en-US" sz="9300" b="1" dirty="0" smtClean="0">
                <a:solidFill>
                  <a:schemeClr val="accent4">
                    <a:lumMod val="75000"/>
                  </a:schemeClr>
                </a:solidFill>
              </a:rPr>
              <a:t>/158hm</a:t>
            </a:r>
            <a:endParaRPr lang="ru-RU" sz="6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704192" y="4855150"/>
            <a:ext cx="11487808" cy="1041154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</a:t>
            </a:r>
            <a:r>
              <a:rPr lang="en-US" sz="12800" i="1" dirty="0" smtClean="0"/>
              <a:t>Group 4 </a:t>
            </a:r>
            <a:r>
              <a:rPr lang="en-US" sz="12800" i="1" dirty="0" smtClean="0"/>
              <a:t>– blue - </a:t>
            </a:r>
            <a:r>
              <a:rPr lang="en-US" sz="12800" i="1" dirty="0" err="1" smtClean="0"/>
              <a:t>Faddey</a:t>
            </a:r>
            <a:r>
              <a:rPr lang="en-US" sz="12800" i="1" dirty="0" smtClean="0"/>
              <a:t> </a:t>
            </a:r>
            <a:r>
              <a:rPr lang="en-US" sz="12800" i="1" dirty="0" err="1" smtClean="0"/>
              <a:t>Faddeyevich</a:t>
            </a:r>
            <a:r>
              <a:rPr lang="en-US" sz="12800" i="1" dirty="0" smtClean="0"/>
              <a:t> </a:t>
            </a:r>
            <a:r>
              <a:rPr lang="en-US" sz="12800" i="1" dirty="0" err="1" smtClean="0"/>
              <a:t>Bellinsgauzen</a:t>
            </a:r>
            <a:endParaRPr kumimoji="0" lang="ru-RU" sz="8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n-US" sz="63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7600" b="1" dirty="0" err="1" smtClean="0">
                <a:solidFill>
                  <a:schemeClr val="accent4">
                    <a:lumMod val="75000"/>
                  </a:schemeClr>
                </a:solidFill>
              </a:rPr>
              <a:t>сс</a:t>
            </a:r>
            <a:r>
              <a:rPr lang="ru-RU" sz="176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en-US" sz="17600" b="1" dirty="0" err="1" smtClean="0">
                <a:solidFill>
                  <a:schemeClr val="accent4">
                    <a:lumMod val="75000"/>
                  </a:schemeClr>
                </a:solidFill>
              </a:rPr>
              <a:t>uz</a:t>
            </a:r>
            <a:r>
              <a:rPr lang="en-US" sz="17600" b="1" dirty="0" smtClean="0">
                <a:solidFill>
                  <a:schemeClr val="accent4">
                    <a:lumMod val="75000"/>
                  </a:schemeClr>
                </a:solidFill>
              </a:rPr>
              <a:t>/158hn</a:t>
            </a:r>
            <a:endParaRPr lang="ru-RU" sz="1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Защита проекта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448" y="1671144"/>
            <a:ext cx="4051737" cy="286932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3897" y="4524703"/>
            <a:ext cx="4205179" cy="233329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2416" r="12117"/>
          <a:stretch>
            <a:fillRect/>
          </a:stretch>
        </p:blipFill>
        <p:spPr>
          <a:xfrm>
            <a:off x="5990895" y="1481959"/>
            <a:ext cx="4729657" cy="2837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l="6186" t="12565"/>
          <a:stretch>
            <a:fillRect/>
          </a:stretch>
        </p:blipFill>
        <p:spPr>
          <a:xfrm>
            <a:off x="8387254" y="4387650"/>
            <a:ext cx="3804745" cy="2659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09600" y="1671144"/>
            <a:ext cx="10972800" cy="1560787"/>
          </a:xfrm>
        </p:spPr>
        <p:txBody>
          <a:bodyPr/>
          <a:lstStyle/>
          <a:p>
            <a:r>
              <a:rPr lang="ru-RU" dirty="0" smtClean="0"/>
              <a:t>                   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                    Я справился с работой!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Оцените свою работу</a:t>
            </a:r>
            <a:endParaRPr lang="ru-RU" dirty="0"/>
          </a:p>
        </p:txBody>
      </p:sp>
      <p:pic>
        <p:nvPicPr>
          <p:cNvPr id="3075" name="Picture 3" descr="http://i.hizliresim.com/Y5NRV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913" y="1296878"/>
            <a:ext cx="2240784" cy="2095501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609601" y="4745419"/>
            <a:ext cx="10972800" cy="156078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Я не справился с работой!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7" name="Picture 5" descr="http://www.clipartbest.com/cliparts/aie/KGb/aieKGbd9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9519" y="4776952"/>
            <a:ext cx="1383151" cy="1383152"/>
          </a:xfrm>
          <a:prstGeom prst="rect">
            <a:avLst/>
          </a:prstGeom>
          <a:noFill/>
        </p:spPr>
      </p:pic>
      <p:pic>
        <p:nvPicPr>
          <p:cNvPr id="3079" name="Picture 7" descr="http://img10.proshkolu.ru/content/media/pic/std/4000000/3260000/3259626-75357ed1317194f7.png"/>
          <p:cNvPicPr>
            <a:picLocks noChangeAspect="1" noChangeArrowheads="1"/>
          </p:cNvPicPr>
          <p:nvPr/>
        </p:nvPicPr>
        <p:blipFill>
          <a:blip r:embed="rId4"/>
          <a:srcRect l="8753" t="24101" r="7998"/>
          <a:stretch>
            <a:fillRect/>
          </a:stretch>
        </p:blipFill>
        <p:spPr bwMode="auto">
          <a:xfrm>
            <a:off x="1135117" y="3042745"/>
            <a:ext cx="1722249" cy="1672404"/>
          </a:xfrm>
          <a:prstGeom prst="rect">
            <a:avLst/>
          </a:prstGeom>
          <a:noFill/>
        </p:spPr>
      </p:pic>
      <p:sp>
        <p:nvSpPr>
          <p:cNvPr id="10" name="Содержимое 1"/>
          <p:cNvSpPr txBox="1">
            <a:spLocks/>
          </p:cNvSpPr>
          <p:nvPr/>
        </p:nvSpPr>
        <p:spPr>
          <a:xfrm>
            <a:off x="3026978" y="3279227"/>
            <a:ext cx="8618483" cy="156078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Получилось не все, что запланировал.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Есть над чем работать!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188</TotalTime>
  <Words>109</Words>
  <Application>Microsoft Office PowerPoint</Application>
  <PresentationFormat>Произвольный</PresentationFormat>
  <Paragraphs>22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Открытая</vt:lpstr>
      <vt:lpstr>Слайд 1</vt:lpstr>
      <vt:lpstr>«Great Russian Cadets.  The service for the glory  of our Fatherland»</vt:lpstr>
      <vt:lpstr>Группа 1- видеоролик - video Group 1 – green - Vasily Vasilyevich Vereshchagin</vt:lpstr>
      <vt:lpstr>Группа 2 буклет Publisher Group 2 – yellow - Aleksandr Ivanovich Kuprin</vt:lpstr>
      <vt:lpstr>Группа – 3 - Интерактивная презентация Power Point Group 3 – red - Vladimir Ivanovich Dal</vt:lpstr>
      <vt:lpstr>Группа – 4 Облачная презентация PREZI.COM Group 4 – blue - Faddey Faddeyevich Bellinsgauzen</vt:lpstr>
      <vt:lpstr>Работа по группам в облачных сервесах </vt:lpstr>
      <vt:lpstr>Защита проекта</vt:lpstr>
      <vt:lpstr>Оцените свою работу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</dc:creator>
  <cp:lastModifiedBy>GALINA</cp:lastModifiedBy>
  <cp:revision>16</cp:revision>
  <dcterms:created xsi:type="dcterms:W3CDTF">2016-04-28T15:18:36Z</dcterms:created>
  <dcterms:modified xsi:type="dcterms:W3CDTF">2016-04-28T22:11:46Z</dcterms:modified>
</cp:coreProperties>
</file>