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4" r:id="rId5"/>
    <p:sldId id="262" r:id="rId6"/>
    <p:sldId id="268" r:id="rId7"/>
    <p:sldId id="269" r:id="rId8"/>
    <p:sldId id="270" r:id="rId9"/>
    <p:sldId id="272" r:id="rId10"/>
    <p:sldId id="283" r:id="rId11"/>
    <p:sldId id="274" r:id="rId12"/>
    <p:sldId id="276" r:id="rId13"/>
    <p:sldId id="285" r:id="rId14"/>
    <p:sldId id="279" r:id="rId15"/>
    <p:sldId id="281" r:id="rId16"/>
    <p:sldId id="280" r:id="rId17"/>
    <p:sldId id="282" r:id="rId18"/>
    <p:sldId id="284" r:id="rId19"/>
    <p:sldId id="286" r:id="rId20"/>
    <p:sldId id="287" r:id="rId21"/>
    <p:sldId id="28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48" autoAdjust="0"/>
    <p:restoredTop sz="86430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1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20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93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31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62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62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0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4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2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77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33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36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720" y="409302"/>
            <a:ext cx="8465760" cy="3379737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0070C0"/>
                </a:solidFill>
              </a:rPr>
              <a:t>РАЗНООБРАЗИЕ ВЕЩЕСТВ</a:t>
            </a:r>
            <a:endParaRPr lang="ru-RU" sz="88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3789039"/>
            <a:ext cx="33843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Учителя  начальной школы</a:t>
            </a:r>
          </a:p>
          <a:p>
            <a:pPr lvl="0"/>
            <a:r>
              <a:rPr lang="ru-RU" dirty="0" err="1">
                <a:solidFill>
                  <a:srgbClr val="1F497D">
                    <a:lumMod val="75000"/>
                  </a:srgbClr>
                </a:solidFill>
                <a:latin typeface="Times New Roman"/>
              </a:rPr>
              <a:t>Крестинина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Times New Roman"/>
              </a:rPr>
              <a:t> Е.В</a:t>
            </a:r>
            <a:r>
              <a:rPr lang="ru-RU" dirty="0" smtClean="0">
                <a:solidFill>
                  <a:srgbClr val="1F497D">
                    <a:lumMod val="75000"/>
                  </a:srgbClr>
                </a:solidFill>
                <a:latin typeface="Times New Roman"/>
              </a:rPr>
              <a:t>.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  <a:p>
            <a:pPr lvl="0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Конишева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Ю.Н.</a:t>
            </a:r>
          </a:p>
          <a:p>
            <a:pPr lvl="0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Клочкова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Е.А.</a:t>
            </a:r>
          </a:p>
          <a:p>
            <a:pPr lvl="0"/>
            <a:endParaRPr lang="ru-RU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Учитель физики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Ратбиль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Е.Э.</a:t>
            </a:r>
          </a:p>
          <a:p>
            <a:pPr lvl="0"/>
            <a:endParaRPr lang="ru-RU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6093296"/>
            <a:ext cx="3374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ГБОУ  Школа  №1130 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г.Москвы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773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806489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ДВЕ НАУКИ ИЗУЧАЮТ </a:t>
            </a: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СВОЙСТВА ВЕЩЕСТВ 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ИХ СТРОЕНИЕ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ФИЗИКА  И ХИМИЯ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9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endParaRPr lang="ru-RU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059113" y="549275"/>
            <a:ext cx="3168650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563938" y="1042988"/>
            <a:ext cx="2303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851275" y="908050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Вещества</a:t>
            </a: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468313" y="2420938"/>
            <a:ext cx="3598862" cy="2016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Простые</a:t>
            </a: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4500563" y="2349500"/>
            <a:ext cx="3816350" cy="20875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Сложные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900113" y="3201988"/>
            <a:ext cx="2447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148263" y="3275013"/>
            <a:ext cx="2232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>
            <a:off x="2916238" y="1484313"/>
            <a:ext cx="1223962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4787900" y="1484313"/>
            <a:ext cx="1296988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205" name="Picture 13" descr="img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6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1" name="Picture 5" descr="(1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1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efmaster.by/phpbb2/jpges/34146069-8-marta-porno-onlin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59687" cy="6336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026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Знакомимся с веществами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их свойствами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Хоть неприметна я всегда,</a:t>
            </a:r>
          </a:p>
          <a:p>
            <a:pPr marL="0" indent="0">
              <a:buNone/>
            </a:pPr>
            <a:r>
              <a:rPr lang="ru-RU" b="1" dirty="0"/>
              <a:t>Но без меня никак нельзя - </a:t>
            </a:r>
          </a:p>
          <a:p>
            <a:pPr marL="0" indent="0">
              <a:buNone/>
            </a:pPr>
            <a:r>
              <a:rPr lang="ru-RU" b="1" dirty="0"/>
              <a:t>Когда варится еда,</a:t>
            </a:r>
          </a:p>
          <a:p>
            <a:pPr marL="0" indent="0">
              <a:buNone/>
            </a:pPr>
            <a:r>
              <a:rPr lang="ru-RU" b="1" dirty="0"/>
              <a:t>Чтоб была она вкусна,</a:t>
            </a:r>
          </a:p>
          <a:p>
            <a:pPr marL="0" indent="0">
              <a:buNone/>
            </a:pPr>
            <a:r>
              <a:rPr lang="ru-RU" b="1" dirty="0"/>
              <a:t>Меня в меру, чур бери,</a:t>
            </a:r>
          </a:p>
          <a:p>
            <a:pPr marL="0" indent="0">
              <a:buNone/>
            </a:pPr>
            <a:r>
              <a:rPr lang="ru-RU" b="1" dirty="0"/>
              <a:t>Только не ...</a:t>
            </a:r>
          </a:p>
          <a:p>
            <a:pPr marL="0" indent="0">
              <a:buNone/>
            </a:pPr>
            <a:r>
              <a:rPr lang="ru-RU" b="1" dirty="0"/>
              <a:t>                  (соль)</a:t>
            </a:r>
          </a:p>
          <a:p>
            <a:endParaRPr lang="ru-RU" dirty="0"/>
          </a:p>
        </p:txBody>
      </p:sp>
      <p:pic>
        <p:nvPicPr>
          <p:cNvPr id="1026" name="Picture 2" descr="C:\Users\Владелец\Desktop\КАРТИНКИ ДЛЯ РАЗНОООБРАЗИЯ ВЕЩЕСТВ\article-2487388-1931730F00000578-374_1024x615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374441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90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Поваренная соль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по учебнику с.41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Прочитай, ответь  на вопросы, составь рассказ о поваренной соли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b="1" dirty="0" smtClean="0"/>
              <a:t>Как выглядит это вещество?</a:t>
            </a:r>
          </a:p>
          <a:p>
            <a:pPr>
              <a:buFontTx/>
              <a:buChar char="-"/>
            </a:pPr>
            <a:r>
              <a:rPr lang="ru-RU" b="1" dirty="0" smtClean="0"/>
              <a:t>В каком виде встречается в природе?</a:t>
            </a:r>
          </a:p>
          <a:p>
            <a:pPr>
              <a:buFontTx/>
              <a:buChar char="-"/>
            </a:pPr>
            <a:r>
              <a:rPr lang="ru-RU" b="1" dirty="0" smtClean="0"/>
              <a:t>Где ещё содержится соль?</a:t>
            </a:r>
          </a:p>
          <a:p>
            <a:pPr>
              <a:buFontTx/>
              <a:buChar char="-"/>
            </a:pPr>
            <a:r>
              <a:rPr lang="ru-RU" b="1" dirty="0" smtClean="0"/>
              <a:t>Какое самое важное для человека свойство поваренной соли?</a:t>
            </a:r>
          </a:p>
          <a:p>
            <a:pPr>
              <a:buFontTx/>
              <a:buChar char="-"/>
            </a:pPr>
            <a:r>
              <a:rPr lang="ru-RU" b="1" dirty="0" smtClean="0"/>
              <a:t>Для каких целей человек использует соль?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8572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Знакомимся с веществами 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их свойствами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 Что же это за песочек,  </a:t>
            </a:r>
            <a:br>
              <a:rPr lang="ru-RU" dirty="0"/>
            </a:br>
            <a:r>
              <a:rPr lang="ru-RU" dirty="0"/>
              <a:t> Сладок с ним у нас </a:t>
            </a:r>
            <a:r>
              <a:rPr lang="ru-RU" dirty="0" err="1"/>
              <a:t>чаёчек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 В каждой кухне проживает,</a:t>
            </a:r>
            <a:br>
              <a:rPr lang="ru-RU" dirty="0"/>
            </a:br>
            <a:r>
              <a:rPr lang="ru-RU" dirty="0"/>
              <a:t> всем хозяйкам </a:t>
            </a:r>
            <a:r>
              <a:rPr lang="ru-RU" dirty="0" smtClean="0"/>
              <a:t>угождает</a:t>
            </a:r>
            <a:r>
              <a:rPr lang="ru-RU" dirty="0"/>
              <a:t> 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Сахар                                    </a:t>
            </a:r>
            <a:endParaRPr lang="ru-RU" dirty="0"/>
          </a:p>
        </p:txBody>
      </p:sp>
      <p:pic>
        <p:nvPicPr>
          <p:cNvPr id="1026" name="Picture 2" descr="C:\Users\Владелец\Desktop\КАРТИНКИ ДЛЯ РАЗНОООБРАЗИЯ ВЕЩЕСТВ\sah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73016"/>
            <a:ext cx="3672408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74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511" y="476672"/>
            <a:ext cx="29499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 САХАРЕ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7432" y="1525071"/>
            <a:ext cx="5624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Главное свойство сахара - ….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223448"/>
            <a:ext cx="2658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Получают сахар из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Владелец\Desktop\КАРТИНКИ ДЛЯ РАЗНОООБРАЗИЯ ВЕЩЕСТВ\kukuruznye-xlopya-pri-saxarnom-diabe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3932970"/>
            <a:ext cx="352839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ладелец\Desktop\КАРТИНКИ ДЛЯ РАЗНОООБРАЗИЯ ВЕЩЕСТВ\rogoz-trostnik-i-sitnik-obitateli-bolot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39" y="3932970"/>
            <a:ext cx="435699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270039" y="1525072"/>
            <a:ext cx="2035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сладкий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вкус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22375" y="3113514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Сахарного тростника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84169" y="2924945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Сахарной свёклы</a:t>
            </a:r>
          </a:p>
        </p:txBody>
      </p:sp>
    </p:spTree>
    <p:extLst>
      <p:ext uri="{BB962C8B-B14F-4D97-AF65-F5344CB8AC3E}">
        <p14:creationId xmlns:p14="http://schemas.microsoft.com/office/powerpoint/2010/main" val="321345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620688"/>
            <a:ext cx="2792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ГЛЮКОЗА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ладелец\Desktop\КАРТИНКИ ДЛЯ РАЗНОООБРАЗИЯ ВЕЩЕСТВ\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2" y="1513840"/>
            <a:ext cx="5436413" cy="249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ладелец\Desktop\КАРТИНКИ ДЛЯ РАЗНОООБРАЗИЯ ВЕЩЕСТВ\0_7a54e_e3611532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983" y="2924944"/>
            <a:ext cx="4572000" cy="315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46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55864" y="290945"/>
            <a:ext cx="880862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</a:p>
          <a:p>
            <a:pPr algn="ctr"/>
            <a:endParaRPr lang="ru-RU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 РАБОТЫ</a:t>
            </a:r>
          </a:p>
          <a:p>
            <a:pPr algn="ctr"/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ВОЗЬМИТЕ ПИПЕТКУ, НАБЕРИТЕ В НЕЁ РАЗБАВЛЕННУЮ НАСТОЙКУ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ЙОДА</a:t>
            </a:r>
          </a:p>
          <a:p>
            <a:pPr lvl="1" algn="ctr"/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КАПНИТЕ НА ПРОДУКТ</a:t>
            </a:r>
          </a:p>
          <a:p>
            <a:pPr algn="ctr"/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AutoNum type="arabicPeriod"/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ЗАМЕТИЛИ?</a:t>
            </a:r>
          </a:p>
          <a:p>
            <a:pPr marL="457200" indent="-457200" algn="ctr">
              <a:buAutoNum type="arabicPeriod"/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</a:p>
          <a:p>
            <a:pPr marL="457200" indent="-457200" algn="ctr">
              <a:buAutoNum type="arabicPeriod"/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ЗАНЕСИТЕ РЕЗУЛЬТАТЫ РАБОТЫ В ТАБЛИЦУ В РАБОЧЕЙ </a:t>
            </a:r>
          </a:p>
          <a:p>
            <a:pPr marL="457200" indent="-457200" algn="ctr">
              <a:buAutoNum type="arabicPeriod"/>
            </a:pP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ТЕТРАДИ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95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ПРОВЕРКА ДОМАШНЕГО ЗАДАНИЯ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Б</a:t>
            </a:r>
          </a:p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Б</a:t>
            </a:r>
          </a:p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В</a:t>
            </a:r>
          </a:p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Г</a:t>
            </a:r>
          </a:p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А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908720"/>
            <a:ext cx="2938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КИСЛОТЫ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kirpichi77.ru/order-form/media/k2/items/cache/258ee2700b8562b5d51ebf2117179b3d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4752528" cy="446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900igr.net/detskie_prezentatsii/biologija.eda/Frukty_6.files/slide0021_image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417646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51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9" y="1124744"/>
            <a:ext cx="7289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УРОК !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Владелец\Desktop\КАРТИНКИ ДЛЯ РАЗНОООБРАЗИЯ ВЕЩЕСТВ\article-2487388-1931730F00000578-374_1024x615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10172"/>
            <a:ext cx="3172950" cy="190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ладелец\Desktop\КАРТИНКИ ДЛЯ РАЗНОООБРАЗИЯ ВЕЩЕСТВ\0_7a54e_e3611532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89" y="2420888"/>
            <a:ext cx="3516517" cy="242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ладелец\Desktop\КАРТИНКИ ДЛЯ РАЗНОООБРАЗИЯ ВЕЩЕСТВ\2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085184"/>
            <a:ext cx="371708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Владелец\Desktop\КАРТИНКИ ДЛЯ РАЗНОООБРАЗИЯ ВЕЩЕСТВ\saha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81128"/>
            <a:ext cx="3411946" cy="212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kirpichi77.ru/order-form/media/k2/items/cache/258ee2700b8562b5d51ebf2117179b3d_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12074"/>
            <a:ext cx="2244109" cy="21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71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62068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ПРОВЕРКА ДОМАШНЕГО ЗАДАНИЯ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РАБОЧАЯ ТЕТРАДЬ С.24 № 5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478496"/>
              </p:ext>
            </p:extLst>
          </p:nvPr>
        </p:nvGraphicFramePr>
        <p:xfrm>
          <a:off x="539552" y="1412776"/>
          <a:ext cx="8352928" cy="4680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596"/>
                <a:gridCol w="1906868"/>
                <a:gridCol w="1578682"/>
                <a:gridCol w="2597782"/>
              </a:tblGrid>
              <a:tr h="520058">
                <a:tc>
                  <a:txBody>
                    <a:bodyPr/>
                    <a:lstStyle/>
                    <a:p>
                      <a:r>
                        <a:rPr lang="ru-RU" dirty="0" smtClean="0"/>
                        <a:t>ВЕЩЕСТВО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ТВЁРДОЕ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ЖИДКОЕ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ГАЗООБРАЗНОЕ</a:t>
                      </a:r>
                      <a:endParaRPr lang="ru-RU" dirty="0"/>
                    </a:p>
                  </a:txBody>
                  <a:tcPr/>
                </a:tc>
              </a:tr>
              <a:tr h="520058">
                <a:tc>
                  <a:txBody>
                    <a:bodyPr/>
                    <a:lstStyle/>
                    <a:p>
                      <a:r>
                        <a:rPr lang="ru-RU" dirty="0" smtClean="0"/>
                        <a:t>СОЛЬ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0058">
                <a:tc>
                  <a:txBody>
                    <a:bodyPr/>
                    <a:lstStyle/>
                    <a:p>
                      <a:r>
                        <a:rPr lang="ru-RU" dirty="0" smtClean="0"/>
                        <a:t>ПРИРОДНЫЙ ГАЗ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520058">
                <a:tc>
                  <a:txBody>
                    <a:bodyPr/>
                    <a:lstStyle/>
                    <a:p>
                      <a:r>
                        <a:rPr lang="ru-RU" dirty="0" smtClean="0"/>
                        <a:t>САХАР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0058">
                <a:tc>
                  <a:txBody>
                    <a:bodyPr/>
                    <a:lstStyle/>
                    <a:p>
                      <a:r>
                        <a:rPr lang="ru-RU" dirty="0" smtClean="0"/>
                        <a:t>ВОДА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0058">
                <a:tc>
                  <a:txBody>
                    <a:bodyPr/>
                    <a:lstStyle/>
                    <a:p>
                      <a:r>
                        <a:rPr lang="ru-RU" dirty="0" smtClean="0"/>
                        <a:t>АЛЮМИНИЙ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0058">
                <a:tc>
                  <a:txBody>
                    <a:bodyPr/>
                    <a:lstStyle/>
                    <a:p>
                      <a:r>
                        <a:rPr lang="ru-RU" dirty="0" smtClean="0"/>
                        <a:t>ЖЕЛЕЗО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20058">
                <a:tc>
                  <a:txBody>
                    <a:bodyPr/>
                    <a:lstStyle/>
                    <a:p>
                      <a:r>
                        <a:rPr lang="ru-RU" dirty="0" smtClean="0"/>
                        <a:t>СПИРТ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</a:tr>
              <a:tr h="520058">
                <a:tc>
                  <a:txBody>
                    <a:bodyPr/>
                    <a:lstStyle/>
                    <a:p>
                      <a:r>
                        <a:rPr lang="ru-RU" dirty="0" smtClean="0"/>
                        <a:t>УГЛЕКИСЛЫЙ</a:t>
                      </a:r>
                      <a:r>
                        <a:rPr lang="ru-RU" baseline="0" dirty="0" smtClean="0"/>
                        <a:t> ГАЗ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63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Вспомним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Атом – мельчайшая частица вещества</a:t>
            </a:r>
          </a:p>
        </p:txBody>
      </p:sp>
    </p:spTree>
    <p:extLst>
      <p:ext uri="{BB962C8B-B14F-4D97-AF65-F5344CB8AC3E}">
        <p14:creationId xmlns:p14="http://schemas.microsoft.com/office/powerpoint/2010/main" val="316687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Вспомним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Атом – мельчайшая частица вещества</a:t>
            </a:r>
          </a:p>
          <a:p>
            <a:r>
              <a:rPr lang="ru-RU"/>
              <a:t>Молекула -…………</a:t>
            </a:r>
          </a:p>
        </p:txBody>
      </p:sp>
    </p:spTree>
    <p:extLst>
      <p:ext uri="{BB962C8B-B14F-4D97-AF65-F5344CB8AC3E}">
        <p14:creationId xmlns:p14="http://schemas.microsoft.com/office/powerpoint/2010/main" val="270594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Вспомним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Атом – мельчайшая частица вещества</a:t>
            </a:r>
          </a:p>
          <a:p>
            <a:r>
              <a:rPr lang="ru-RU"/>
              <a:t>Молекула –частицы, состоящие из одного или нескольких атомов</a:t>
            </a:r>
          </a:p>
          <a:p>
            <a:r>
              <a:rPr lang="ru-RU"/>
              <a:t>Вещества бывают……(приведите примеры)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5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Вспомним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Атом – мельчайшая частица вещества</a:t>
            </a:r>
          </a:p>
          <a:p>
            <a:r>
              <a:rPr lang="ru-RU"/>
              <a:t>Молекула –частицы, состоящие из одного или нескольких атомов</a:t>
            </a:r>
          </a:p>
          <a:p>
            <a:r>
              <a:rPr lang="ru-RU"/>
              <a:t>Вещества бывают твердые, жидкие и газообразные (лед, вода, водяной пар и др.)</a:t>
            </a:r>
          </a:p>
        </p:txBody>
      </p:sp>
    </p:spTree>
    <p:extLst>
      <p:ext uri="{BB962C8B-B14F-4D97-AF65-F5344CB8AC3E}">
        <p14:creationId xmlns:p14="http://schemas.microsoft.com/office/powerpoint/2010/main" val="87794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571500"/>
            <a:ext cx="6221413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4000500"/>
            <a:ext cx="62642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1126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/>
              <a:t>Вещества состоят из частиц, разделённых промежутками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1700808"/>
            <a:ext cx="6912768" cy="4241071"/>
          </a:xfrm>
        </p:spPr>
      </p:pic>
    </p:spTree>
    <p:extLst>
      <p:ext uri="{BB962C8B-B14F-4D97-AF65-F5344CB8AC3E}">
        <p14:creationId xmlns:p14="http://schemas.microsoft.com/office/powerpoint/2010/main" val="39602795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278</Words>
  <Application>Microsoft Office PowerPoint</Application>
  <PresentationFormat>Экран (4:3)</PresentationFormat>
  <Paragraphs>104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РАЗНООБРАЗИЕ ВЕЩЕСТВ</vt:lpstr>
      <vt:lpstr>ПРОВЕРКА ДОМАШНЕГО ЗАДАНИЯ</vt:lpstr>
      <vt:lpstr>Презентация PowerPoint</vt:lpstr>
      <vt:lpstr>Вспомним</vt:lpstr>
      <vt:lpstr>Вспомним</vt:lpstr>
      <vt:lpstr>Вспомним</vt:lpstr>
      <vt:lpstr>Вспомним</vt:lpstr>
      <vt:lpstr>Презентация PowerPoint</vt:lpstr>
      <vt:lpstr>Вещества состоят из частиц, разделённых промежутками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Знакомимся с веществами  и их свойствами</vt:lpstr>
      <vt:lpstr>Поваренная соль работа по учебнику с.41</vt:lpstr>
      <vt:lpstr>Знакомимся с веществами  и их свойствами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РАЗНООБРАЗИЕ ВЕЩЕСТВ</dc:title>
  <dc:creator>Владелец</dc:creator>
  <cp:lastModifiedBy>Нина</cp:lastModifiedBy>
  <cp:revision>18</cp:revision>
  <dcterms:created xsi:type="dcterms:W3CDTF">2015-12-21T16:25:23Z</dcterms:created>
  <dcterms:modified xsi:type="dcterms:W3CDTF">2016-03-24T05:47:56Z</dcterms:modified>
</cp:coreProperties>
</file>