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256" r:id="rId3"/>
    <p:sldId id="258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8FF9-F424-445F-BD8B-27676B112A2A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137164-8CEB-497E-BAF6-F9C722215B0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8FF9-F424-445F-BD8B-27676B112A2A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7164-8CEB-497E-BAF6-F9C722215B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8FF9-F424-445F-BD8B-27676B112A2A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7164-8CEB-497E-BAF6-F9C722215B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8FF9-F424-445F-BD8B-27676B112A2A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7164-8CEB-497E-BAF6-F9C722215B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8FF9-F424-445F-BD8B-27676B112A2A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7164-8CEB-497E-BAF6-F9C722215B0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8FF9-F424-445F-BD8B-27676B112A2A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7164-8CEB-497E-BAF6-F9C722215B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8FF9-F424-445F-BD8B-27676B112A2A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7164-8CEB-497E-BAF6-F9C722215B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8FF9-F424-445F-BD8B-27676B112A2A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7164-8CEB-497E-BAF6-F9C722215B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8FF9-F424-445F-BD8B-27676B112A2A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7164-8CEB-497E-BAF6-F9C722215B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8FF9-F424-445F-BD8B-27676B112A2A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7164-8CEB-497E-BAF6-F9C722215B0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8FF9-F424-445F-BD8B-27676B112A2A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7164-8CEB-497E-BAF6-F9C722215B0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E658FF9-F424-445F-BD8B-27676B112A2A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137164-8CEB-497E-BAF6-F9C722215B0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9133290" cy="5516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263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212976"/>
            <a:ext cx="7772400" cy="1470025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Предлог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127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64096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Определите, где приставка, а где предлог.</a:t>
            </a:r>
          </a:p>
          <a:p>
            <a:pPr algn="ctr"/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(У)девочки (у)летел шарик.</a:t>
            </a: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Бабушка (на)бросила (на)плечи платок.</a:t>
            </a: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Повар (с)мешал сливки (с)мукой.</a:t>
            </a: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Дождик (по)шёл (по)садовой дорожке.</a:t>
            </a: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Самолёт (под)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нялся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высоко (под)облака.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25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409315"/>
              </p:ext>
            </p:extLst>
          </p:nvPr>
        </p:nvGraphicFramePr>
        <p:xfrm>
          <a:off x="683568" y="1196752"/>
          <a:ext cx="7920879" cy="4389120"/>
        </p:xfrm>
        <a:graphic>
          <a:graphicData uri="http://schemas.openxmlformats.org/drawingml/2006/table">
            <a:tbl>
              <a:tblPr firstRow="1" firstCol="1" bandRow="1"/>
              <a:tblGrid>
                <a:gridCol w="1768212"/>
                <a:gridCol w="3056323"/>
                <a:gridCol w="3096344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Предлог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Приставка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</a:rPr>
                        <a:t>Это 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Пишется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Служит для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843808" y="2132856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часть речи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24128" y="2132855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effectLst/>
                <a:latin typeface="Times New Roman"/>
                <a:ea typeface="Times New Roman"/>
              </a:rPr>
              <a:t>часть слова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71800" y="2723455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effectLst/>
                <a:latin typeface="Times New Roman"/>
                <a:ea typeface="Times New Roman"/>
              </a:rPr>
              <a:t>раздельно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92615" y="2745274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effectLst/>
                <a:latin typeface="Times New Roman"/>
              </a:rPr>
              <a:t>слитно</a:t>
            </a:r>
            <a:endParaRPr lang="ru-RU" sz="2400" dirty="0">
              <a:effectLst/>
              <a:latin typeface="Times New Ro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99792" y="3501008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effectLst/>
                <a:latin typeface="Times New Roman"/>
                <a:ea typeface="Times New Roman"/>
              </a:rPr>
              <a:t>связи слов в предложении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31443" y="3502287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effectLst/>
                <a:latin typeface="Times New Roman"/>
              </a:rPr>
              <a:t>образования новых слов</a:t>
            </a:r>
          </a:p>
        </p:txBody>
      </p:sp>
    </p:spTree>
    <p:extLst>
      <p:ext uri="{BB962C8B-B14F-4D97-AF65-F5344CB8AC3E}">
        <p14:creationId xmlns:p14="http://schemas.microsoft.com/office/powerpoint/2010/main" val="146865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141</TotalTime>
  <Words>61</Words>
  <Application>Microsoft Office PowerPoint</Application>
  <PresentationFormat>Экран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Аптека</vt:lpstr>
      <vt:lpstr>Презентация PowerPoint</vt:lpstr>
      <vt:lpstr>Предлог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123</dc:creator>
  <cp:lastModifiedBy>123</cp:lastModifiedBy>
  <cp:revision>8</cp:revision>
  <dcterms:created xsi:type="dcterms:W3CDTF">2013-02-17T12:53:13Z</dcterms:created>
  <dcterms:modified xsi:type="dcterms:W3CDTF">2016-06-28T09:56:24Z</dcterms:modified>
</cp:coreProperties>
</file>