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62E5-DFBE-44B2-B829-6D272DEBFD98}" type="datetimeFigureOut">
              <a:rPr lang="ru-RU" smtClean="0"/>
              <a:t>09.09.2016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A9F6-A1E7-4D77-AE43-312C23416A2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62E5-DFBE-44B2-B829-6D272DEBFD98}" type="datetimeFigureOut">
              <a:rPr lang="ru-RU" smtClean="0"/>
              <a:t>09.09.2016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A9F6-A1E7-4D77-AE43-312C23416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62E5-DFBE-44B2-B829-6D272DEBFD98}" type="datetimeFigureOut">
              <a:rPr lang="ru-RU" smtClean="0"/>
              <a:t>09.09.2016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A9F6-A1E7-4D77-AE43-312C23416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62E5-DFBE-44B2-B829-6D272DEBFD98}" type="datetimeFigureOut">
              <a:rPr lang="ru-RU" smtClean="0"/>
              <a:t>09.09.2016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A9F6-A1E7-4D77-AE43-312C23416A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62E5-DFBE-44B2-B829-6D272DEBFD98}" type="datetimeFigureOut">
              <a:rPr lang="ru-RU" smtClean="0"/>
              <a:t>09.09.2016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A9F6-A1E7-4D77-AE43-312C23416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62E5-DFBE-44B2-B829-6D272DEBFD98}" type="datetimeFigureOut">
              <a:rPr lang="ru-RU" smtClean="0"/>
              <a:t>09.09.2016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A9F6-A1E7-4D77-AE43-312C23416A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62E5-DFBE-44B2-B829-6D272DEBFD98}" type="datetimeFigureOut">
              <a:rPr lang="ru-RU" smtClean="0"/>
              <a:t>09.09.2016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A9F6-A1E7-4D77-AE43-312C23416A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62E5-DFBE-44B2-B829-6D272DEBFD98}" type="datetimeFigureOut">
              <a:rPr lang="ru-RU" smtClean="0"/>
              <a:t>09.09.2016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A9F6-A1E7-4D77-AE43-312C23416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62E5-DFBE-44B2-B829-6D272DEBFD98}" type="datetimeFigureOut">
              <a:rPr lang="ru-RU" smtClean="0"/>
              <a:t>09.09.2016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A9F6-A1E7-4D77-AE43-312C23416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62E5-DFBE-44B2-B829-6D272DEBFD98}" type="datetimeFigureOut">
              <a:rPr lang="ru-RU" smtClean="0"/>
              <a:t>09.09.2016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A9F6-A1E7-4D77-AE43-312C23416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62E5-DFBE-44B2-B829-6D272DEBFD98}" type="datetimeFigureOut">
              <a:rPr lang="ru-RU" smtClean="0"/>
              <a:t>09.09.2016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A9F6-A1E7-4D77-AE43-312C23416A2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5E62E5-DFBE-44B2-B829-6D272DEBFD98}" type="datetimeFigureOut">
              <a:rPr lang="ru-RU" smtClean="0"/>
              <a:t>09.09.2016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8AA9F6-A1E7-4D77-AE43-312C23416A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280920" cy="2736304"/>
          </a:xfrm>
        </p:spPr>
        <p:txBody>
          <a:bodyPr/>
          <a:lstStyle/>
          <a:p>
            <a:r>
              <a:rPr lang="ru-RU" dirty="0" smtClean="0"/>
              <a:t>Презентация к уроку русского языка в 4 классе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007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32251774"/>
              </p:ext>
            </p:extLst>
          </p:nvPr>
        </p:nvGraphicFramePr>
        <p:xfrm>
          <a:off x="899595" y="476670"/>
          <a:ext cx="7344812" cy="5688636"/>
        </p:xfrm>
        <a:graphic>
          <a:graphicData uri="http://schemas.openxmlformats.org/drawingml/2006/table">
            <a:tbl>
              <a:tblPr firstRow="1" firstCol="1" bandRow="1"/>
              <a:tblGrid>
                <a:gridCol w="611258"/>
                <a:gridCol w="611952"/>
                <a:gridCol w="611952"/>
                <a:gridCol w="611952"/>
                <a:gridCol w="611952"/>
                <a:gridCol w="611952"/>
                <a:gridCol w="611952"/>
                <a:gridCol w="611952"/>
                <a:gridCol w="611952"/>
                <a:gridCol w="612646"/>
                <a:gridCol w="612646"/>
                <a:gridCol w="612646"/>
              </a:tblGrid>
              <a:tr h="948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Б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О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Г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С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В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О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О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Б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48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8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Г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О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8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П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О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Б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Д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8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С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Ю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51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640960" cy="3474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Изменение  </a:t>
            </a:r>
            <a:r>
              <a:rPr lang="ru-RU" sz="8800" u="sng" dirty="0" smtClean="0">
                <a:solidFill>
                  <a:srgbClr val="FF0000"/>
                </a:solidFill>
              </a:rPr>
              <a:t>   глагола   </a:t>
            </a:r>
            <a:r>
              <a:rPr lang="ru-RU" sz="8800" dirty="0" smtClean="0">
                <a:solidFill>
                  <a:srgbClr val="FF0000"/>
                </a:solidFill>
              </a:rPr>
              <a:t> </a:t>
            </a:r>
          </a:p>
          <a:p>
            <a:pPr marL="45720" indent="0" algn="ctr"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по временам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310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784976" cy="5721816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b="1" i="1" dirty="0"/>
              <a:t>Определите, когда происходит действие.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до момента речи 	</a:t>
            </a:r>
            <a:r>
              <a:rPr lang="ru-RU" dirty="0" smtClean="0"/>
              <a:t>      </a:t>
            </a:r>
            <a:r>
              <a:rPr lang="ru-RU" dirty="0"/>
              <a:t>в момент речи </a:t>
            </a:r>
            <a:r>
              <a:rPr lang="ru-RU" dirty="0" smtClean="0"/>
              <a:t>              после </a:t>
            </a:r>
            <a:r>
              <a:rPr lang="ru-RU" dirty="0"/>
              <a:t>момента речи</a:t>
            </a:r>
          </a:p>
          <a:p>
            <a:pPr marL="45720" indent="0">
              <a:buNone/>
            </a:pPr>
            <a:r>
              <a:rPr lang="ru-RU" dirty="0"/>
              <a:t> </a:t>
            </a:r>
          </a:p>
          <a:p>
            <a:pPr marL="45720" indent="0">
              <a:buNone/>
            </a:pPr>
            <a:r>
              <a:rPr lang="ru-RU" b="1" i="1" dirty="0"/>
              <a:t>Как называют это время?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1. На озёрах треснул лёд.</a:t>
            </a:r>
          </a:p>
          <a:p>
            <a:pPr marL="45720" indent="0">
              <a:buNone/>
            </a:pPr>
            <a:r>
              <a:rPr lang="ru-RU" i="1" dirty="0"/>
              <a:t>Действие происходило </a:t>
            </a:r>
            <a:r>
              <a:rPr lang="ru-RU" i="1" dirty="0" smtClean="0"/>
              <a:t>________________________________________ </a:t>
            </a:r>
          </a:p>
          <a:p>
            <a:pPr marL="45720" indent="0">
              <a:buNone/>
            </a:pPr>
            <a:r>
              <a:rPr lang="ru-RU" i="1" dirty="0" smtClean="0"/>
              <a:t>Это </a:t>
            </a:r>
            <a:r>
              <a:rPr lang="ru-RU" i="1" dirty="0"/>
              <a:t>время называют </a:t>
            </a:r>
            <a:r>
              <a:rPr lang="ru-RU" i="1" dirty="0" smtClean="0"/>
              <a:t>________________________________________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2.Солнце ласково смеётся.</a:t>
            </a:r>
          </a:p>
          <a:p>
            <a:pPr marL="45720" indent="0">
              <a:buNone/>
            </a:pPr>
            <a:r>
              <a:rPr lang="ru-RU" i="1" dirty="0"/>
              <a:t>Действие происходит </a:t>
            </a:r>
            <a:r>
              <a:rPr lang="ru-RU" i="1" dirty="0" smtClean="0"/>
              <a:t>________________________________________ </a:t>
            </a:r>
            <a:r>
              <a:rPr lang="ru-RU" i="1" dirty="0"/>
              <a:t>Это время называют </a:t>
            </a:r>
            <a:r>
              <a:rPr lang="ru-RU" i="1" dirty="0" smtClean="0"/>
              <a:t>________________________________________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3. Засвищут скоро соловьи.</a:t>
            </a:r>
          </a:p>
          <a:p>
            <a:pPr marL="45720" indent="0">
              <a:buNone/>
            </a:pPr>
            <a:r>
              <a:rPr lang="ru-RU" i="1" dirty="0"/>
              <a:t>Действие произойдет</a:t>
            </a:r>
            <a:r>
              <a:rPr lang="ru-RU" i="1" dirty="0" smtClean="0"/>
              <a:t>_________________________________________ </a:t>
            </a:r>
            <a:r>
              <a:rPr lang="ru-RU" i="1" dirty="0"/>
              <a:t>Это время называют </a:t>
            </a:r>
            <a:r>
              <a:rPr lang="ru-RU" i="1" dirty="0" smtClean="0"/>
              <a:t>_________________________________________</a:t>
            </a:r>
            <a:endParaRPr lang="ru-RU" dirty="0"/>
          </a:p>
        </p:txBody>
      </p:sp>
      <p:sp>
        <p:nvSpPr>
          <p:cNvPr id="4" name="Выноска со стрелками влево/вправо 3"/>
          <p:cNvSpPr/>
          <p:nvPr/>
        </p:nvSpPr>
        <p:spPr>
          <a:xfrm>
            <a:off x="395536" y="1700808"/>
            <a:ext cx="8136904" cy="144016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37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1500" y="260648"/>
            <a:ext cx="8784976" cy="5721816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b="1" i="1" dirty="0"/>
              <a:t>Определите, когда происходит действие.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до момента речи 	</a:t>
            </a:r>
            <a:r>
              <a:rPr lang="ru-RU" dirty="0" smtClean="0"/>
              <a:t>      </a:t>
            </a:r>
            <a:r>
              <a:rPr lang="ru-RU" dirty="0"/>
              <a:t>в момент речи </a:t>
            </a:r>
            <a:r>
              <a:rPr lang="ru-RU" dirty="0" smtClean="0"/>
              <a:t>              после </a:t>
            </a:r>
            <a:r>
              <a:rPr lang="ru-RU" dirty="0"/>
              <a:t>момента речи</a:t>
            </a:r>
          </a:p>
          <a:p>
            <a:pPr marL="45720" indent="0">
              <a:buNone/>
            </a:pPr>
            <a:r>
              <a:rPr lang="ru-RU" dirty="0"/>
              <a:t> </a:t>
            </a:r>
          </a:p>
          <a:p>
            <a:pPr marL="45720" indent="0">
              <a:buNone/>
            </a:pPr>
            <a:r>
              <a:rPr lang="ru-RU" b="1" i="1" dirty="0"/>
              <a:t>Как называют это время?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1. На озёрах треснул лёд.</a:t>
            </a:r>
          </a:p>
          <a:p>
            <a:pPr marL="45720" indent="0">
              <a:buNone/>
            </a:pPr>
            <a:r>
              <a:rPr lang="ru-RU" i="1" dirty="0"/>
              <a:t>Действие происходило </a:t>
            </a:r>
            <a:r>
              <a:rPr lang="ru-RU" sz="3500" b="1" i="1" u="sng" dirty="0" smtClean="0"/>
              <a:t>до момента речи.</a:t>
            </a:r>
          </a:p>
          <a:p>
            <a:pPr marL="45720" indent="0">
              <a:buNone/>
            </a:pPr>
            <a:r>
              <a:rPr lang="ru-RU" i="1" dirty="0" smtClean="0"/>
              <a:t>Это </a:t>
            </a:r>
            <a:r>
              <a:rPr lang="ru-RU" i="1" dirty="0"/>
              <a:t>время называют </a:t>
            </a:r>
            <a:r>
              <a:rPr lang="ru-RU" sz="3500" b="1" i="1" u="sng" dirty="0" smtClean="0"/>
              <a:t>прошедшим.</a:t>
            </a:r>
          </a:p>
          <a:p>
            <a:pPr marL="45720" indent="0">
              <a:buNone/>
            </a:pPr>
            <a:r>
              <a:rPr lang="ru-RU" dirty="0" smtClean="0"/>
              <a:t>2.Солнце </a:t>
            </a:r>
            <a:r>
              <a:rPr lang="ru-RU" dirty="0"/>
              <a:t>ласково смеётся.</a:t>
            </a:r>
          </a:p>
          <a:p>
            <a:pPr marL="45720" indent="0">
              <a:buNone/>
            </a:pPr>
            <a:r>
              <a:rPr lang="ru-RU" i="1" dirty="0"/>
              <a:t>Действие происходит </a:t>
            </a:r>
            <a:r>
              <a:rPr lang="ru-RU" sz="3500" b="1" i="1" u="sng" dirty="0" smtClean="0"/>
              <a:t>в момент речи</a:t>
            </a:r>
            <a:r>
              <a:rPr lang="ru-RU" i="1" dirty="0" smtClean="0"/>
              <a:t>.</a:t>
            </a:r>
          </a:p>
          <a:p>
            <a:pPr marL="45720" indent="0">
              <a:buNone/>
            </a:pPr>
            <a:r>
              <a:rPr lang="ru-RU" i="1" dirty="0" smtClean="0"/>
              <a:t>Это </a:t>
            </a:r>
            <a:r>
              <a:rPr lang="ru-RU" i="1" dirty="0"/>
              <a:t>время называют </a:t>
            </a:r>
            <a:r>
              <a:rPr lang="ru-RU" sz="3500" b="1" i="1" u="sng" dirty="0" smtClean="0"/>
              <a:t>настоящим.</a:t>
            </a:r>
            <a:endParaRPr lang="ru-RU" sz="3500" b="1" i="1" u="sng" dirty="0"/>
          </a:p>
          <a:p>
            <a:pPr marL="45720" indent="0">
              <a:buNone/>
            </a:pPr>
            <a:r>
              <a:rPr lang="ru-RU" dirty="0"/>
              <a:t>3. Засвищут скоро соловьи.</a:t>
            </a:r>
          </a:p>
          <a:p>
            <a:pPr marL="45720" indent="0">
              <a:buNone/>
            </a:pPr>
            <a:r>
              <a:rPr lang="ru-RU" i="1" dirty="0"/>
              <a:t>Действие </a:t>
            </a:r>
            <a:r>
              <a:rPr lang="ru-RU" i="1" dirty="0" smtClean="0"/>
              <a:t>произойдет </a:t>
            </a:r>
            <a:r>
              <a:rPr lang="ru-RU" sz="3500" b="1" i="1" u="sng" dirty="0" smtClean="0"/>
              <a:t>после момента речи</a:t>
            </a:r>
            <a:r>
              <a:rPr lang="ru-RU" i="1" dirty="0" smtClean="0"/>
              <a:t>.</a:t>
            </a:r>
          </a:p>
          <a:p>
            <a:pPr marL="45720" indent="0">
              <a:buNone/>
            </a:pPr>
            <a:r>
              <a:rPr lang="ru-RU" i="1" dirty="0" smtClean="0"/>
              <a:t>Это </a:t>
            </a:r>
            <a:r>
              <a:rPr lang="ru-RU" i="1" dirty="0"/>
              <a:t>время называют </a:t>
            </a:r>
            <a:r>
              <a:rPr lang="ru-RU" sz="3500" b="1" i="1" u="sng" dirty="0" smtClean="0"/>
              <a:t>будущим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4" name="Выноска со стрелками влево/вправо 3"/>
          <p:cNvSpPr/>
          <p:nvPr/>
        </p:nvSpPr>
        <p:spPr>
          <a:xfrm>
            <a:off x="251520" y="1052736"/>
            <a:ext cx="8136904" cy="144016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2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731520"/>
            <a:ext cx="8784976" cy="51457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i="1" dirty="0" smtClean="0"/>
              <a:t>Разбей и запиши слова в тетрадь</a:t>
            </a:r>
          </a:p>
          <a:p>
            <a:pPr marL="45720" indent="0" algn="ctr">
              <a:buNone/>
            </a:pPr>
            <a:r>
              <a:rPr lang="ru-RU" sz="3200" b="1" i="1" dirty="0" smtClean="0"/>
              <a:t>            в 3 столбика.</a:t>
            </a:r>
          </a:p>
          <a:p>
            <a:pPr marL="45720" indent="0">
              <a:buNone/>
            </a:pPr>
            <a:r>
              <a:rPr lang="ru-RU" dirty="0"/>
              <a:t> </a:t>
            </a:r>
            <a:r>
              <a:rPr lang="ru-RU" dirty="0" smtClean="0"/>
              <a:t>	</a:t>
            </a:r>
            <a:r>
              <a:rPr lang="ru-RU" sz="4800" b="1" i="1" dirty="0" smtClean="0"/>
              <a:t>Зазвенели,</a:t>
            </a:r>
            <a:r>
              <a:rPr lang="ru-RU" sz="4800" b="1" i="1" dirty="0"/>
              <a:t> зазвенит</a:t>
            </a:r>
            <a:r>
              <a:rPr lang="ru-RU" sz="4800" b="1" i="1" dirty="0" smtClean="0"/>
              <a:t>, принесла</a:t>
            </a:r>
            <a:r>
              <a:rPr lang="ru-RU" sz="4800" b="1" i="1" dirty="0"/>
              <a:t>, </a:t>
            </a:r>
            <a:r>
              <a:rPr lang="ru-RU" sz="4800" b="1" i="1" dirty="0" err="1" smtClean="0"/>
              <a:t>звенят,плывет</a:t>
            </a:r>
            <a:r>
              <a:rPr lang="ru-RU" sz="4800" b="1" i="1" dirty="0" smtClean="0"/>
              <a:t>, летел, </a:t>
            </a:r>
            <a:r>
              <a:rPr lang="ru-RU" sz="4800" b="1" i="1" dirty="0"/>
              <a:t>капает, </a:t>
            </a:r>
            <a:r>
              <a:rPr lang="ru-RU" sz="4800" b="1" i="1" dirty="0" smtClean="0"/>
              <a:t>растает, </a:t>
            </a:r>
            <a:r>
              <a:rPr lang="ru-RU" sz="4800" b="1" i="1" dirty="0"/>
              <a:t>будет </a:t>
            </a:r>
            <a:r>
              <a:rPr lang="ru-RU" sz="4800" b="1" i="1" dirty="0" smtClean="0"/>
              <a:t>цвести.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40437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40282896"/>
              </p:ext>
            </p:extLst>
          </p:nvPr>
        </p:nvGraphicFramePr>
        <p:xfrm>
          <a:off x="683568" y="404664"/>
          <a:ext cx="8064897" cy="5544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8299"/>
                <a:gridCol w="2688299"/>
                <a:gridCol w="2688299"/>
              </a:tblGrid>
              <a:tr h="147057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Прош. время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Наст. время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Буд. время</a:t>
                      </a:r>
                      <a:endParaRPr lang="ru-RU" sz="4000" b="1" dirty="0"/>
                    </a:p>
                  </a:txBody>
                  <a:tcPr/>
                </a:tc>
              </a:tr>
              <a:tr h="130173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зазвенели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звенят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растает</a:t>
                      </a:r>
                      <a:endParaRPr lang="ru-RU" sz="3200" dirty="0"/>
                    </a:p>
                  </a:txBody>
                  <a:tcPr/>
                </a:tc>
              </a:tr>
              <a:tr h="147057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принесла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капает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будет цвести</a:t>
                      </a:r>
                      <a:endParaRPr lang="ru-RU" sz="3200" dirty="0"/>
                    </a:p>
                  </a:txBody>
                  <a:tcPr/>
                </a:tc>
              </a:tr>
              <a:tr h="130173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летел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плывёт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зазвенит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72099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</TotalTime>
  <Words>135</Words>
  <Application>Microsoft Office PowerPoint</Application>
  <PresentationFormat>Экран (4:3)</PresentationFormat>
  <Paragraphs>114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к уроку русского языка в 4 классе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Light</dc:creator>
  <cp:lastModifiedBy>Light</cp:lastModifiedBy>
  <cp:revision>5</cp:revision>
  <dcterms:created xsi:type="dcterms:W3CDTF">2016-02-29T19:25:19Z</dcterms:created>
  <dcterms:modified xsi:type="dcterms:W3CDTF">2016-09-09T06:03:43Z</dcterms:modified>
</cp:coreProperties>
</file>