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3" r:id="rId3"/>
    <p:sldId id="264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861C2-67D3-49B7-8E9E-909D43A51FE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9E25B1-CDF3-4735-8FB2-4009052C6C24}">
      <dgm:prSet phldrT="[Текст]"/>
      <dgm:spPr>
        <a:solidFill>
          <a:srgbClr val="0070C0"/>
        </a:solidFill>
      </dgm:spPr>
      <dgm:t>
        <a:bodyPr/>
        <a:lstStyle/>
        <a:p>
          <a:r>
            <a:rPr lang="en-US" dirty="0"/>
            <a:t>teeth</a:t>
          </a:r>
          <a:endParaRPr lang="ru-RU" dirty="0"/>
        </a:p>
      </dgm:t>
    </dgm:pt>
    <dgm:pt modelId="{5E8DA871-4E61-410D-9E4A-D474B6FADAB8}" type="parTrans" cxnId="{33D5E5F2-D1E5-4F68-B13B-54AEABF15CB0}">
      <dgm:prSet/>
      <dgm:spPr/>
      <dgm:t>
        <a:bodyPr/>
        <a:lstStyle/>
        <a:p>
          <a:endParaRPr lang="ru-RU"/>
        </a:p>
      </dgm:t>
    </dgm:pt>
    <dgm:pt modelId="{CA35C359-3C45-447F-9C30-6B575D3D909A}" type="sibTrans" cxnId="{33D5E5F2-D1E5-4F68-B13B-54AEABF15CB0}">
      <dgm:prSet/>
      <dgm:spPr/>
      <dgm:t>
        <a:bodyPr/>
        <a:lstStyle/>
        <a:p>
          <a:endParaRPr lang="ru-RU"/>
        </a:p>
      </dgm:t>
    </dgm:pt>
    <dgm:pt modelId="{37C60571-7C5B-4982-9237-2E03B0453C52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en-US" sz="1800" dirty="0"/>
            <a:t>whitening</a:t>
          </a:r>
          <a:endParaRPr lang="ru-RU" sz="1800" dirty="0"/>
        </a:p>
      </dgm:t>
    </dgm:pt>
    <dgm:pt modelId="{C08AF16D-A409-41C4-8AEF-59B1DA45C85B}" type="parTrans" cxnId="{9F124A41-96E9-4A62-861E-3DD5DE0E0FBD}">
      <dgm:prSet/>
      <dgm:spPr/>
      <dgm:t>
        <a:bodyPr/>
        <a:lstStyle/>
        <a:p>
          <a:endParaRPr lang="ru-RU"/>
        </a:p>
      </dgm:t>
    </dgm:pt>
    <dgm:pt modelId="{7A01CBFE-036E-4103-BD4F-C453C8F0E270}" type="sibTrans" cxnId="{9F124A41-96E9-4A62-861E-3DD5DE0E0FBD}">
      <dgm:prSet/>
      <dgm:spPr/>
      <dgm:t>
        <a:bodyPr/>
        <a:lstStyle/>
        <a:p>
          <a:endParaRPr lang="ru-RU"/>
        </a:p>
      </dgm:t>
    </dgm:pt>
    <dgm:pt modelId="{B52BA273-04B9-4C61-965B-1D418A0A2990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en-US" sz="1800" dirty="0"/>
            <a:t>dental diet</a:t>
          </a:r>
          <a:endParaRPr lang="ru-RU" sz="1800" dirty="0"/>
        </a:p>
      </dgm:t>
    </dgm:pt>
    <dgm:pt modelId="{6FE42CA8-FCBF-4F53-A897-D7C2B9C9A045}" type="parTrans" cxnId="{AE047CC9-B040-481D-A575-F0AF08B3AE57}">
      <dgm:prSet/>
      <dgm:spPr/>
      <dgm:t>
        <a:bodyPr/>
        <a:lstStyle/>
        <a:p>
          <a:endParaRPr lang="ru-RU"/>
        </a:p>
      </dgm:t>
    </dgm:pt>
    <dgm:pt modelId="{4A4E47E0-D5C0-4FB5-B79F-F268445DA54F}" type="sibTrans" cxnId="{AE047CC9-B040-481D-A575-F0AF08B3AE57}">
      <dgm:prSet/>
      <dgm:spPr/>
      <dgm:t>
        <a:bodyPr/>
        <a:lstStyle/>
        <a:p>
          <a:endParaRPr lang="ru-RU"/>
        </a:p>
      </dgm:t>
    </dgm:pt>
    <dgm:pt modelId="{63BF7DCE-2B3A-4F37-9429-33946FA2C047}">
      <dgm:prSet phldrT="[Текст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dental </a:t>
          </a:r>
          <a:r>
            <a:rPr lang="en-US" dirty="0"/>
            <a:t>hygiene </a:t>
          </a:r>
          <a:endParaRPr lang="ru-RU" dirty="0"/>
        </a:p>
      </dgm:t>
    </dgm:pt>
    <dgm:pt modelId="{9AEF444D-BE36-484B-A465-A9A290162CA2}" type="parTrans" cxnId="{3D571A81-6650-4E35-BC1F-1AEA8A8E1F4B}">
      <dgm:prSet/>
      <dgm:spPr/>
      <dgm:t>
        <a:bodyPr/>
        <a:lstStyle/>
        <a:p>
          <a:endParaRPr lang="ru-RU"/>
        </a:p>
      </dgm:t>
    </dgm:pt>
    <dgm:pt modelId="{10BEBACD-10C1-4CFB-BE13-F367EDCC113C}" type="sibTrans" cxnId="{3D571A81-6650-4E35-BC1F-1AEA8A8E1F4B}">
      <dgm:prSet/>
      <dgm:spPr/>
      <dgm:t>
        <a:bodyPr/>
        <a:lstStyle/>
        <a:p>
          <a:endParaRPr lang="ru-RU"/>
        </a:p>
      </dgm:t>
    </dgm:pt>
    <dgm:pt modelId="{43D98A85-64F1-47A2-A5AC-50B980CB3379}">
      <dgm:prSet/>
      <dgm:spPr>
        <a:solidFill>
          <a:srgbClr val="0070C0"/>
        </a:solidFill>
      </dgm:spPr>
      <dgm:t>
        <a:bodyPr/>
        <a:lstStyle/>
        <a:p>
          <a:r>
            <a:rPr lang="en-US" dirty="0"/>
            <a:t>dental diseases</a:t>
          </a:r>
          <a:endParaRPr lang="ru-RU" dirty="0"/>
        </a:p>
      </dgm:t>
    </dgm:pt>
    <dgm:pt modelId="{1F7D0842-E97C-4163-96A2-F8BD8CAEEEE2}" type="parTrans" cxnId="{7E1B0C52-3354-4011-864A-5BEFD90DCE37}">
      <dgm:prSet/>
      <dgm:spPr/>
      <dgm:t>
        <a:bodyPr/>
        <a:lstStyle/>
        <a:p>
          <a:endParaRPr lang="ru-RU"/>
        </a:p>
      </dgm:t>
    </dgm:pt>
    <dgm:pt modelId="{C240CB82-E8F3-4876-86F5-3178C5516272}" type="sibTrans" cxnId="{7E1B0C52-3354-4011-864A-5BEFD90DCE37}">
      <dgm:prSet/>
      <dgm:spPr/>
      <dgm:t>
        <a:bodyPr/>
        <a:lstStyle/>
        <a:p>
          <a:endParaRPr lang="ru-RU"/>
        </a:p>
      </dgm:t>
    </dgm:pt>
    <dgm:pt modelId="{9CA46A3D-613C-462D-A973-9F9AEEB7E707}">
      <dgm:prSet custT="1"/>
      <dgm:spPr>
        <a:solidFill>
          <a:srgbClr val="0070C0"/>
        </a:solidFill>
      </dgm:spPr>
      <dgm:t>
        <a:bodyPr/>
        <a:lstStyle/>
        <a:p>
          <a:r>
            <a:rPr lang="en-US" sz="1800" dirty="0"/>
            <a:t>rules of </a:t>
          </a:r>
          <a:r>
            <a:rPr lang="en-US" sz="1800" dirty="0" smtClean="0"/>
            <a:t>tooth</a:t>
          </a:r>
        </a:p>
        <a:p>
          <a:r>
            <a:rPr lang="en-US" sz="1800" dirty="0" smtClean="0"/>
            <a:t>brushing</a:t>
          </a:r>
          <a:endParaRPr lang="ru-RU" sz="1800" dirty="0"/>
        </a:p>
      </dgm:t>
    </dgm:pt>
    <dgm:pt modelId="{5A3574DF-6D3F-42F2-9EAA-EB5BF4683943}" type="parTrans" cxnId="{EEEE6C6D-04BD-4E5E-87DE-082CF0F8799D}">
      <dgm:prSet/>
      <dgm:spPr/>
      <dgm:t>
        <a:bodyPr/>
        <a:lstStyle/>
        <a:p>
          <a:endParaRPr lang="ru-RU"/>
        </a:p>
      </dgm:t>
    </dgm:pt>
    <dgm:pt modelId="{0F6193A2-998F-4AD8-A215-46AB4121B241}" type="sibTrans" cxnId="{EEEE6C6D-04BD-4E5E-87DE-082CF0F8799D}">
      <dgm:prSet/>
      <dgm:spPr/>
      <dgm:t>
        <a:bodyPr/>
        <a:lstStyle/>
        <a:p>
          <a:endParaRPr lang="ru-RU"/>
        </a:p>
      </dgm:t>
    </dgm:pt>
    <dgm:pt modelId="{A77D3437-B012-4826-B4CF-81CB8372BC95}">
      <dgm:prSet custT="1"/>
      <dgm:spPr>
        <a:solidFill>
          <a:srgbClr val="0070C0"/>
        </a:solidFill>
      </dgm:spPr>
      <dgm:t>
        <a:bodyPr/>
        <a:lstStyle/>
        <a:p>
          <a:r>
            <a:rPr lang="en-US" sz="1800" dirty="0"/>
            <a:t>structure of tooth</a:t>
          </a:r>
          <a:endParaRPr lang="ru-RU" sz="1800" dirty="0"/>
        </a:p>
      </dgm:t>
    </dgm:pt>
    <dgm:pt modelId="{9A7DBFF2-8429-40AE-AD23-C60D5DBD1C3C}" type="parTrans" cxnId="{9836283B-B530-434B-86D2-231AC8E9F511}">
      <dgm:prSet/>
      <dgm:spPr/>
      <dgm:t>
        <a:bodyPr/>
        <a:lstStyle/>
        <a:p>
          <a:endParaRPr lang="ru-RU"/>
        </a:p>
      </dgm:t>
    </dgm:pt>
    <dgm:pt modelId="{2E59694A-2036-4535-8102-5724F4C024ED}" type="sibTrans" cxnId="{9836283B-B530-434B-86D2-231AC8E9F511}">
      <dgm:prSet/>
      <dgm:spPr/>
      <dgm:t>
        <a:bodyPr/>
        <a:lstStyle/>
        <a:p>
          <a:endParaRPr lang="ru-RU"/>
        </a:p>
      </dgm:t>
    </dgm:pt>
    <dgm:pt modelId="{C099739D-34B6-4806-B588-26B13E045AB2}" type="pres">
      <dgm:prSet presAssocID="{9F3861C2-67D3-49B7-8E9E-909D43A51F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1A6AAB-D6D1-46EC-B11C-FB0EA834BE91}" type="pres">
      <dgm:prSet presAssocID="{E29E25B1-CDF3-4735-8FB2-4009052C6C24}" presName="centerShape" presStyleLbl="node0" presStyleIdx="0" presStyleCnt="1" custScaleY="101985"/>
      <dgm:spPr/>
      <dgm:t>
        <a:bodyPr/>
        <a:lstStyle/>
        <a:p>
          <a:endParaRPr lang="ru-RU"/>
        </a:p>
      </dgm:t>
    </dgm:pt>
    <dgm:pt modelId="{0A37C40E-C798-48C7-AD9B-114CBBBFEA76}" type="pres">
      <dgm:prSet presAssocID="{C08AF16D-A409-41C4-8AEF-59B1DA45C85B}" presName="Name9" presStyleLbl="parChTrans1D2" presStyleIdx="0" presStyleCnt="6"/>
      <dgm:spPr/>
      <dgm:t>
        <a:bodyPr/>
        <a:lstStyle/>
        <a:p>
          <a:endParaRPr lang="ru-RU"/>
        </a:p>
      </dgm:t>
    </dgm:pt>
    <dgm:pt modelId="{7E1327B9-10B9-4E0B-A835-0D7AE273CA50}" type="pres">
      <dgm:prSet presAssocID="{C08AF16D-A409-41C4-8AEF-59B1DA45C85B}" presName="connTx" presStyleLbl="parChTrans1D2" presStyleIdx="0" presStyleCnt="6"/>
      <dgm:spPr/>
      <dgm:t>
        <a:bodyPr/>
        <a:lstStyle/>
        <a:p>
          <a:endParaRPr lang="ru-RU"/>
        </a:p>
      </dgm:t>
    </dgm:pt>
    <dgm:pt modelId="{6723F2F4-F940-4D7E-9C96-B01C1F9F5622}" type="pres">
      <dgm:prSet presAssocID="{37C60571-7C5B-4982-9237-2E03B0453C52}" presName="node" presStyleLbl="node1" presStyleIdx="0" presStyleCnt="6" custRadScaleRad="97664" custRadScaleInc="-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6B51B-8136-4BF3-8BDB-67DC89251CA9}" type="pres">
      <dgm:prSet presAssocID="{6FE42CA8-FCBF-4F53-A897-D7C2B9C9A045}" presName="Name9" presStyleLbl="parChTrans1D2" presStyleIdx="1" presStyleCnt="6"/>
      <dgm:spPr/>
      <dgm:t>
        <a:bodyPr/>
        <a:lstStyle/>
        <a:p>
          <a:endParaRPr lang="ru-RU"/>
        </a:p>
      </dgm:t>
    </dgm:pt>
    <dgm:pt modelId="{E9BF16E6-B317-4B9B-9942-E074B53C21EF}" type="pres">
      <dgm:prSet presAssocID="{6FE42CA8-FCBF-4F53-A897-D7C2B9C9A045}" presName="connTx" presStyleLbl="parChTrans1D2" presStyleIdx="1" presStyleCnt="6"/>
      <dgm:spPr/>
      <dgm:t>
        <a:bodyPr/>
        <a:lstStyle/>
        <a:p>
          <a:endParaRPr lang="ru-RU"/>
        </a:p>
      </dgm:t>
    </dgm:pt>
    <dgm:pt modelId="{CF3A38D6-EA5E-4BE7-BC2E-B4A577C63526}" type="pres">
      <dgm:prSet presAssocID="{B52BA273-04B9-4C61-965B-1D418A0A299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CBE62-2DBD-42B3-A54A-742908934C5A}" type="pres">
      <dgm:prSet presAssocID="{9AEF444D-BE36-484B-A465-A9A290162CA2}" presName="Name9" presStyleLbl="parChTrans1D2" presStyleIdx="2" presStyleCnt="6"/>
      <dgm:spPr/>
      <dgm:t>
        <a:bodyPr/>
        <a:lstStyle/>
        <a:p>
          <a:endParaRPr lang="ru-RU"/>
        </a:p>
      </dgm:t>
    </dgm:pt>
    <dgm:pt modelId="{22D022CB-D53F-4A67-84C7-95AD22E23B99}" type="pres">
      <dgm:prSet presAssocID="{9AEF444D-BE36-484B-A465-A9A290162CA2}" presName="connTx" presStyleLbl="parChTrans1D2" presStyleIdx="2" presStyleCnt="6"/>
      <dgm:spPr/>
      <dgm:t>
        <a:bodyPr/>
        <a:lstStyle/>
        <a:p>
          <a:endParaRPr lang="ru-RU"/>
        </a:p>
      </dgm:t>
    </dgm:pt>
    <dgm:pt modelId="{1B995A79-F2E0-4371-BF23-A2197B299C91}" type="pres">
      <dgm:prSet presAssocID="{63BF7DCE-2B3A-4F37-9429-33946FA2C04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0E344-A05F-4A2E-B45F-4B028BCE911F}" type="pres">
      <dgm:prSet presAssocID="{1F7D0842-E97C-4163-96A2-F8BD8CAEEEE2}" presName="Name9" presStyleLbl="parChTrans1D2" presStyleIdx="3" presStyleCnt="6"/>
      <dgm:spPr/>
      <dgm:t>
        <a:bodyPr/>
        <a:lstStyle/>
        <a:p>
          <a:endParaRPr lang="ru-RU"/>
        </a:p>
      </dgm:t>
    </dgm:pt>
    <dgm:pt modelId="{B061E4B8-7488-4BEA-B3A4-750A742B4B8C}" type="pres">
      <dgm:prSet presAssocID="{1F7D0842-E97C-4163-96A2-F8BD8CAEEEE2}" presName="connTx" presStyleLbl="parChTrans1D2" presStyleIdx="3" presStyleCnt="6"/>
      <dgm:spPr/>
      <dgm:t>
        <a:bodyPr/>
        <a:lstStyle/>
        <a:p>
          <a:endParaRPr lang="ru-RU"/>
        </a:p>
      </dgm:t>
    </dgm:pt>
    <dgm:pt modelId="{9CDB69C7-1B90-4FE2-AF9A-8540C372E393}" type="pres">
      <dgm:prSet presAssocID="{43D98A85-64F1-47A2-A5AC-50B980CB337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A5B92-9F7E-4B98-9F90-97F7063AD463}" type="pres">
      <dgm:prSet presAssocID="{5A3574DF-6D3F-42F2-9EAA-EB5BF4683943}" presName="Name9" presStyleLbl="parChTrans1D2" presStyleIdx="4" presStyleCnt="6"/>
      <dgm:spPr/>
      <dgm:t>
        <a:bodyPr/>
        <a:lstStyle/>
        <a:p>
          <a:endParaRPr lang="ru-RU"/>
        </a:p>
      </dgm:t>
    </dgm:pt>
    <dgm:pt modelId="{9DAC7FFB-5775-4E60-9B50-44BB84F69905}" type="pres">
      <dgm:prSet presAssocID="{5A3574DF-6D3F-42F2-9EAA-EB5BF468394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161641D7-7D92-4D53-AFBF-8BD26BFDDE55}" type="pres">
      <dgm:prSet presAssocID="{9CA46A3D-613C-462D-A973-9F9AEEB7E70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9ED2F-A4A8-43ED-91CE-A9A7F4137A5F}" type="pres">
      <dgm:prSet presAssocID="{9A7DBFF2-8429-40AE-AD23-C60D5DBD1C3C}" presName="Name9" presStyleLbl="parChTrans1D2" presStyleIdx="5" presStyleCnt="6"/>
      <dgm:spPr/>
      <dgm:t>
        <a:bodyPr/>
        <a:lstStyle/>
        <a:p>
          <a:endParaRPr lang="ru-RU"/>
        </a:p>
      </dgm:t>
    </dgm:pt>
    <dgm:pt modelId="{9A760EE8-F1C5-4004-B2F5-2C41B60AAC09}" type="pres">
      <dgm:prSet presAssocID="{9A7DBFF2-8429-40AE-AD23-C60D5DBD1C3C}" presName="connTx" presStyleLbl="parChTrans1D2" presStyleIdx="5" presStyleCnt="6"/>
      <dgm:spPr/>
      <dgm:t>
        <a:bodyPr/>
        <a:lstStyle/>
        <a:p>
          <a:endParaRPr lang="ru-RU"/>
        </a:p>
      </dgm:t>
    </dgm:pt>
    <dgm:pt modelId="{F44DFA78-AF9F-419C-8FB3-40690B10F3DF}" type="pres">
      <dgm:prSet presAssocID="{A77D3437-B012-4826-B4CF-81CB8372BC9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571A81-6650-4E35-BC1F-1AEA8A8E1F4B}" srcId="{E29E25B1-CDF3-4735-8FB2-4009052C6C24}" destId="{63BF7DCE-2B3A-4F37-9429-33946FA2C047}" srcOrd="2" destOrd="0" parTransId="{9AEF444D-BE36-484B-A465-A9A290162CA2}" sibTransId="{10BEBACD-10C1-4CFB-BE13-F367EDCC113C}"/>
    <dgm:cxn modelId="{7D33E942-AAA8-4804-A139-C03588AC9A11}" type="presOf" srcId="{9F3861C2-67D3-49B7-8E9E-909D43A51FE0}" destId="{C099739D-34B6-4806-B588-26B13E045AB2}" srcOrd="0" destOrd="0" presId="urn:microsoft.com/office/officeart/2005/8/layout/radial1"/>
    <dgm:cxn modelId="{33D5E5F2-D1E5-4F68-B13B-54AEABF15CB0}" srcId="{9F3861C2-67D3-49B7-8E9E-909D43A51FE0}" destId="{E29E25B1-CDF3-4735-8FB2-4009052C6C24}" srcOrd="0" destOrd="0" parTransId="{5E8DA871-4E61-410D-9E4A-D474B6FADAB8}" sibTransId="{CA35C359-3C45-447F-9C30-6B575D3D909A}"/>
    <dgm:cxn modelId="{8F263739-DAB3-45EC-A3CF-DE336521AE16}" type="presOf" srcId="{9AEF444D-BE36-484B-A465-A9A290162CA2}" destId="{22D022CB-D53F-4A67-84C7-95AD22E23B99}" srcOrd="1" destOrd="0" presId="urn:microsoft.com/office/officeart/2005/8/layout/radial1"/>
    <dgm:cxn modelId="{27670BAB-D5B9-4C0F-BC39-11D2FB567E33}" type="presOf" srcId="{C08AF16D-A409-41C4-8AEF-59B1DA45C85B}" destId="{7E1327B9-10B9-4E0B-A835-0D7AE273CA50}" srcOrd="1" destOrd="0" presId="urn:microsoft.com/office/officeart/2005/8/layout/radial1"/>
    <dgm:cxn modelId="{C97BEFAF-6BFF-4C8F-AF64-F9F6C81AF416}" type="presOf" srcId="{9A7DBFF2-8429-40AE-AD23-C60D5DBD1C3C}" destId="{9A760EE8-F1C5-4004-B2F5-2C41B60AAC09}" srcOrd="1" destOrd="0" presId="urn:microsoft.com/office/officeart/2005/8/layout/radial1"/>
    <dgm:cxn modelId="{0EDE8703-8516-491A-B090-607F6F038324}" type="presOf" srcId="{A77D3437-B012-4826-B4CF-81CB8372BC95}" destId="{F44DFA78-AF9F-419C-8FB3-40690B10F3DF}" srcOrd="0" destOrd="0" presId="urn:microsoft.com/office/officeart/2005/8/layout/radial1"/>
    <dgm:cxn modelId="{B7781F22-B105-4FF4-915A-07D52BC6B429}" type="presOf" srcId="{5A3574DF-6D3F-42F2-9EAA-EB5BF4683943}" destId="{9DAC7FFB-5775-4E60-9B50-44BB84F69905}" srcOrd="1" destOrd="0" presId="urn:microsoft.com/office/officeart/2005/8/layout/radial1"/>
    <dgm:cxn modelId="{EEEE6C6D-04BD-4E5E-87DE-082CF0F8799D}" srcId="{E29E25B1-CDF3-4735-8FB2-4009052C6C24}" destId="{9CA46A3D-613C-462D-A973-9F9AEEB7E707}" srcOrd="4" destOrd="0" parTransId="{5A3574DF-6D3F-42F2-9EAA-EB5BF4683943}" sibTransId="{0F6193A2-998F-4AD8-A215-46AB4121B241}"/>
    <dgm:cxn modelId="{7E1B0C52-3354-4011-864A-5BEFD90DCE37}" srcId="{E29E25B1-CDF3-4735-8FB2-4009052C6C24}" destId="{43D98A85-64F1-47A2-A5AC-50B980CB3379}" srcOrd="3" destOrd="0" parTransId="{1F7D0842-E97C-4163-96A2-F8BD8CAEEEE2}" sibTransId="{C240CB82-E8F3-4876-86F5-3178C5516272}"/>
    <dgm:cxn modelId="{1C437406-0A88-43A3-90E2-56312F2C9E0B}" type="presOf" srcId="{9A7DBFF2-8429-40AE-AD23-C60D5DBD1C3C}" destId="{6209ED2F-A4A8-43ED-91CE-A9A7F4137A5F}" srcOrd="0" destOrd="0" presId="urn:microsoft.com/office/officeart/2005/8/layout/radial1"/>
    <dgm:cxn modelId="{99137EEF-11EC-4758-B5CC-DC58B03B88DB}" type="presOf" srcId="{5A3574DF-6D3F-42F2-9EAA-EB5BF4683943}" destId="{64DA5B92-9F7E-4B98-9F90-97F7063AD463}" srcOrd="0" destOrd="0" presId="urn:microsoft.com/office/officeart/2005/8/layout/radial1"/>
    <dgm:cxn modelId="{CB451A14-8DA1-486E-8B12-9CC3635293EA}" type="presOf" srcId="{9CA46A3D-613C-462D-A973-9F9AEEB7E707}" destId="{161641D7-7D92-4D53-AFBF-8BD26BFDDE55}" srcOrd="0" destOrd="0" presId="urn:microsoft.com/office/officeart/2005/8/layout/radial1"/>
    <dgm:cxn modelId="{D5523421-A1B5-4AC6-A123-EE371D225CED}" type="presOf" srcId="{63BF7DCE-2B3A-4F37-9429-33946FA2C047}" destId="{1B995A79-F2E0-4371-BF23-A2197B299C91}" srcOrd="0" destOrd="0" presId="urn:microsoft.com/office/officeart/2005/8/layout/radial1"/>
    <dgm:cxn modelId="{A4896C30-A18F-467E-99DF-FF9E714C3328}" type="presOf" srcId="{1F7D0842-E97C-4163-96A2-F8BD8CAEEEE2}" destId="{C7B0E344-A05F-4A2E-B45F-4B028BCE911F}" srcOrd="0" destOrd="0" presId="urn:microsoft.com/office/officeart/2005/8/layout/radial1"/>
    <dgm:cxn modelId="{9F124A41-96E9-4A62-861E-3DD5DE0E0FBD}" srcId="{E29E25B1-CDF3-4735-8FB2-4009052C6C24}" destId="{37C60571-7C5B-4982-9237-2E03B0453C52}" srcOrd="0" destOrd="0" parTransId="{C08AF16D-A409-41C4-8AEF-59B1DA45C85B}" sibTransId="{7A01CBFE-036E-4103-BD4F-C453C8F0E270}"/>
    <dgm:cxn modelId="{E92FEA54-7F10-4A7E-8D15-DEF630BFCCFC}" type="presOf" srcId="{6FE42CA8-FCBF-4F53-A897-D7C2B9C9A045}" destId="{E9BF16E6-B317-4B9B-9942-E074B53C21EF}" srcOrd="1" destOrd="0" presId="urn:microsoft.com/office/officeart/2005/8/layout/radial1"/>
    <dgm:cxn modelId="{7DF319D2-7021-4851-9EAA-9F4390382959}" type="presOf" srcId="{E29E25B1-CDF3-4735-8FB2-4009052C6C24}" destId="{D61A6AAB-D6D1-46EC-B11C-FB0EA834BE91}" srcOrd="0" destOrd="0" presId="urn:microsoft.com/office/officeart/2005/8/layout/radial1"/>
    <dgm:cxn modelId="{5E52258F-EA9A-4706-B651-97D20AC38A15}" type="presOf" srcId="{6FE42CA8-FCBF-4F53-A897-D7C2B9C9A045}" destId="{AD26B51B-8136-4BF3-8BDB-67DC89251CA9}" srcOrd="0" destOrd="0" presId="urn:microsoft.com/office/officeart/2005/8/layout/radial1"/>
    <dgm:cxn modelId="{FE91ABED-8EC2-4302-93CE-CD7002AF7154}" type="presOf" srcId="{43D98A85-64F1-47A2-A5AC-50B980CB3379}" destId="{9CDB69C7-1B90-4FE2-AF9A-8540C372E393}" srcOrd="0" destOrd="0" presId="urn:microsoft.com/office/officeart/2005/8/layout/radial1"/>
    <dgm:cxn modelId="{AE047CC9-B040-481D-A575-F0AF08B3AE57}" srcId="{E29E25B1-CDF3-4735-8FB2-4009052C6C24}" destId="{B52BA273-04B9-4C61-965B-1D418A0A2990}" srcOrd="1" destOrd="0" parTransId="{6FE42CA8-FCBF-4F53-A897-D7C2B9C9A045}" sibTransId="{4A4E47E0-D5C0-4FB5-B79F-F268445DA54F}"/>
    <dgm:cxn modelId="{50F971AB-A061-46AD-8F42-3FE8ED2798B3}" type="presOf" srcId="{9AEF444D-BE36-484B-A465-A9A290162CA2}" destId="{AE2CBE62-2DBD-42B3-A54A-742908934C5A}" srcOrd="0" destOrd="0" presId="urn:microsoft.com/office/officeart/2005/8/layout/radial1"/>
    <dgm:cxn modelId="{9836283B-B530-434B-86D2-231AC8E9F511}" srcId="{E29E25B1-CDF3-4735-8FB2-4009052C6C24}" destId="{A77D3437-B012-4826-B4CF-81CB8372BC95}" srcOrd="5" destOrd="0" parTransId="{9A7DBFF2-8429-40AE-AD23-C60D5DBD1C3C}" sibTransId="{2E59694A-2036-4535-8102-5724F4C024ED}"/>
    <dgm:cxn modelId="{EF656A19-9CE0-4B47-B245-44A479472B99}" type="presOf" srcId="{1F7D0842-E97C-4163-96A2-F8BD8CAEEEE2}" destId="{B061E4B8-7488-4BEA-B3A4-750A742B4B8C}" srcOrd="1" destOrd="0" presId="urn:microsoft.com/office/officeart/2005/8/layout/radial1"/>
    <dgm:cxn modelId="{CDAFCCDA-8492-4CF6-AEFB-67278E0F9767}" type="presOf" srcId="{B52BA273-04B9-4C61-965B-1D418A0A2990}" destId="{CF3A38D6-EA5E-4BE7-BC2E-B4A577C63526}" srcOrd="0" destOrd="0" presId="urn:microsoft.com/office/officeart/2005/8/layout/radial1"/>
    <dgm:cxn modelId="{6FE8BDBB-B887-4DA6-9DD4-2D88A19CF894}" type="presOf" srcId="{37C60571-7C5B-4982-9237-2E03B0453C52}" destId="{6723F2F4-F940-4D7E-9C96-B01C1F9F5622}" srcOrd="0" destOrd="0" presId="urn:microsoft.com/office/officeart/2005/8/layout/radial1"/>
    <dgm:cxn modelId="{639EBF89-674C-4CFA-A1D7-CCD76F93ADB6}" type="presOf" srcId="{C08AF16D-A409-41C4-8AEF-59B1DA45C85B}" destId="{0A37C40E-C798-48C7-AD9B-114CBBBFEA76}" srcOrd="0" destOrd="0" presId="urn:microsoft.com/office/officeart/2005/8/layout/radial1"/>
    <dgm:cxn modelId="{8B17D4EB-A59A-4547-A51F-7B340C2FE0DA}" type="presParOf" srcId="{C099739D-34B6-4806-B588-26B13E045AB2}" destId="{D61A6AAB-D6D1-46EC-B11C-FB0EA834BE91}" srcOrd="0" destOrd="0" presId="urn:microsoft.com/office/officeart/2005/8/layout/radial1"/>
    <dgm:cxn modelId="{BF44711C-DFC9-4FAE-A12B-264D3FAD1190}" type="presParOf" srcId="{C099739D-34B6-4806-B588-26B13E045AB2}" destId="{0A37C40E-C798-48C7-AD9B-114CBBBFEA76}" srcOrd="1" destOrd="0" presId="urn:microsoft.com/office/officeart/2005/8/layout/radial1"/>
    <dgm:cxn modelId="{7F887415-B1A6-4102-92BE-F9E979A7539D}" type="presParOf" srcId="{0A37C40E-C798-48C7-AD9B-114CBBBFEA76}" destId="{7E1327B9-10B9-4E0B-A835-0D7AE273CA50}" srcOrd="0" destOrd="0" presId="urn:microsoft.com/office/officeart/2005/8/layout/radial1"/>
    <dgm:cxn modelId="{B3E6D31B-D78B-4680-88E4-240DE96135DC}" type="presParOf" srcId="{C099739D-34B6-4806-B588-26B13E045AB2}" destId="{6723F2F4-F940-4D7E-9C96-B01C1F9F5622}" srcOrd="2" destOrd="0" presId="urn:microsoft.com/office/officeart/2005/8/layout/radial1"/>
    <dgm:cxn modelId="{B018FD71-6368-452A-872B-F1E17B761E38}" type="presParOf" srcId="{C099739D-34B6-4806-B588-26B13E045AB2}" destId="{AD26B51B-8136-4BF3-8BDB-67DC89251CA9}" srcOrd="3" destOrd="0" presId="urn:microsoft.com/office/officeart/2005/8/layout/radial1"/>
    <dgm:cxn modelId="{1E1AC563-BF69-4B79-92B7-7D3CED120860}" type="presParOf" srcId="{AD26B51B-8136-4BF3-8BDB-67DC89251CA9}" destId="{E9BF16E6-B317-4B9B-9942-E074B53C21EF}" srcOrd="0" destOrd="0" presId="urn:microsoft.com/office/officeart/2005/8/layout/radial1"/>
    <dgm:cxn modelId="{7BAC3368-FA96-49D3-9090-2B36C949630F}" type="presParOf" srcId="{C099739D-34B6-4806-B588-26B13E045AB2}" destId="{CF3A38D6-EA5E-4BE7-BC2E-B4A577C63526}" srcOrd="4" destOrd="0" presId="urn:microsoft.com/office/officeart/2005/8/layout/radial1"/>
    <dgm:cxn modelId="{393DE098-084E-4834-AC37-CF55FB302A69}" type="presParOf" srcId="{C099739D-34B6-4806-B588-26B13E045AB2}" destId="{AE2CBE62-2DBD-42B3-A54A-742908934C5A}" srcOrd="5" destOrd="0" presId="urn:microsoft.com/office/officeart/2005/8/layout/radial1"/>
    <dgm:cxn modelId="{5EFBC0BE-2CCA-4C0F-8A79-7607B6E989D9}" type="presParOf" srcId="{AE2CBE62-2DBD-42B3-A54A-742908934C5A}" destId="{22D022CB-D53F-4A67-84C7-95AD22E23B99}" srcOrd="0" destOrd="0" presId="urn:microsoft.com/office/officeart/2005/8/layout/radial1"/>
    <dgm:cxn modelId="{4CEBD3C7-F798-4091-8FE1-6C92A7803E6F}" type="presParOf" srcId="{C099739D-34B6-4806-B588-26B13E045AB2}" destId="{1B995A79-F2E0-4371-BF23-A2197B299C91}" srcOrd="6" destOrd="0" presId="urn:microsoft.com/office/officeart/2005/8/layout/radial1"/>
    <dgm:cxn modelId="{96687CB8-6505-47D1-91CF-FE8C1DACB904}" type="presParOf" srcId="{C099739D-34B6-4806-B588-26B13E045AB2}" destId="{C7B0E344-A05F-4A2E-B45F-4B028BCE911F}" srcOrd="7" destOrd="0" presId="urn:microsoft.com/office/officeart/2005/8/layout/radial1"/>
    <dgm:cxn modelId="{96DA0B34-00B1-496D-B3B6-8579F86E8CB5}" type="presParOf" srcId="{C7B0E344-A05F-4A2E-B45F-4B028BCE911F}" destId="{B061E4B8-7488-4BEA-B3A4-750A742B4B8C}" srcOrd="0" destOrd="0" presId="urn:microsoft.com/office/officeart/2005/8/layout/radial1"/>
    <dgm:cxn modelId="{955B86AA-1227-4384-A75E-388EC44F5BFF}" type="presParOf" srcId="{C099739D-34B6-4806-B588-26B13E045AB2}" destId="{9CDB69C7-1B90-4FE2-AF9A-8540C372E393}" srcOrd="8" destOrd="0" presId="urn:microsoft.com/office/officeart/2005/8/layout/radial1"/>
    <dgm:cxn modelId="{E6502946-D9C2-43EA-A962-D7947B242F43}" type="presParOf" srcId="{C099739D-34B6-4806-B588-26B13E045AB2}" destId="{64DA5B92-9F7E-4B98-9F90-97F7063AD463}" srcOrd="9" destOrd="0" presId="urn:microsoft.com/office/officeart/2005/8/layout/radial1"/>
    <dgm:cxn modelId="{4AE94833-5B99-4A11-AC4F-FF4DB0C71624}" type="presParOf" srcId="{64DA5B92-9F7E-4B98-9F90-97F7063AD463}" destId="{9DAC7FFB-5775-4E60-9B50-44BB84F69905}" srcOrd="0" destOrd="0" presId="urn:microsoft.com/office/officeart/2005/8/layout/radial1"/>
    <dgm:cxn modelId="{29A9FBAF-F413-49C7-9A16-19C02DEAF6CE}" type="presParOf" srcId="{C099739D-34B6-4806-B588-26B13E045AB2}" destId="{161641D7-7D92-4D53-AFBF-8BD26BFDDE55}" srcOrd="10" destOrd="0" presId="urn:microsoft.com/office/officeart/2005/8/layout/radial1"/>
    <dgm:cxn modelId="{D7327AE9-45ED-4016-8D66-EF9AFC1FF8DA}" type="presParOf" srcId="{C099739D-34B6-4806-B588-26B13E045AB2}" destId="{6209ED2F-A4A8-43ED-91CE-A9A7F4137A5F}" srcOrd="11" destOrd="0" presId="urn:microsoft.com/office/officeart/2005/8/layout/radial1"/>
    <dgm:cxn modelId="{D5EB6CF9-E488-4903-8AEB-412D7871EEED}" type="presParOf" srcId="{6209ED2F-A4A8-43ED-91CE-A9A7F4137A5F}" destId="{9A760EE8-F1C5-4004-B2F5-2C41B60AAC09}" srcOrd="0" destOrd="0" presId="urn:microsoft.com/office/officeart/2005/8/layout/radial1"/>
    <dgm:cxn modelId="{DACEF63B-D61C-4C4E-B107-4813A5AAA6F5}" type="presParOf" srcId="{C099739D-34B6-4806-B588-26B13E045AB2}" destId="{F44DFA78-AF9F-419C-8FB3-40690B10F3DF}" srcOrd="12" destOrd="0" presId="urn:microsoft.com/office/officeart/2005/8/layout/radial1"/>
  </dgm:cxnLst>
  <dgm:bg/>
  <dgm:whole>
    <a:ln>
      <a:solidFill>
        <a:srgbClr val="0070C0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34C65-2527-470D-A838-3A74C3F02284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9D9E2-5F7F-4064-AD49-2E93495BB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9D9E2-5F7F-4064-AD49-2E93495BB1F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80595-C25A-43C5-8060-48BDDC3DE47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7BC9-47A0-4A2A-9851-07D5A8D2D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80595-C25A-43C5-8060-48BDDC3DE47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7BC9-47A0-4A2A-9851-07D5A8D2D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80595-C25A-43C5-8060-48BDDC3DE47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7BC9-47A0-4A2A-9851-07D5A8D2D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80595-C25A-43C5-8060-48BDDC3DE47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7BC9-47A0-4A2A-9851-07D5A8D2D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80595-C25A-43C5-8060-48BDDC3DE47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7BC9-47A0-4A2A-9851-07D5A8D2D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80595-C25A-43C5-8060-48BDDC3DE47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7BC9-47A0-4A2A-9851-07D5A8D2D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80595-C25A-43C5-8060-48BDDC3DE47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7BC9-47A0-4A2A-9851-07D5A8D2D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80595-C25A-43C5-8060-48BDDC3DE47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7BC9-47A0-4A2A-9851-07D5A8D2D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80595-C25A-43C5-8060-48BDDC3DE47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7BC9-47A0-4A2A-9851-07D5A8D2D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80595-C25A-43C5-8060-48BDDC3DE47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7BC9-47A0-4A2A-9851-07D5A8D2D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80595-C25A-43C5-8060-48BDDC3DE47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47BC9-47A0-4A2A-9851-07D5A8D2DC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280595-C25A-43C5-8060-48BDDC3DE47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C347BC9-47A0-4A2A-9851-07D5A8D2D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DENTISTRY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http://crimea-dent.ru/wp-content/uploads/2014/08/Zub_Vitalik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571876"/>
            <a:ext cx="300039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14348" y="500042"/>
          <a:ext cx="778674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ages.wisegeek.com/tooth-diagram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787" y="928670"/>
            <a:ext cx="5684857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357290" y="857232"/>
            <a:ext cx="692948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Enamel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outer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covering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crown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hardest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substance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body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Cementum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outer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covering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root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structure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bone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Cementum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meets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enamel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neck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tooth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Dentine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occupies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interior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crown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root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very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sensitive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pain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Pulp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Unlike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enamel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dentine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cementum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pulp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purely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soft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tissue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contains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blood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vessels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nerves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occupies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centre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dentine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tooth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attached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its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socket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jaw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soft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fibrous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tissue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called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periodontal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membrane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8"/>
            <a:ext cx="7286676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03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purely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soft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tissue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contains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blood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vessels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nerves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occupies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centre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dentine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603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2.________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covering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root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structure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bone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meets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enamel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neck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tooth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603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tooth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attached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socket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soft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fibrous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tissue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called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____________.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603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.________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covering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crown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hardest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substance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body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603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occupies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interior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crown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root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sensitive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pain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endParaRPr lang="en-US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Dentine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periodontal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membrane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namel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ulp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ementum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endParaRPr lang="en-US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1000132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hygiene of teeth</a:t>
            </a:r>
            <a:endParaRPr lang="ru-RU" sz="6600" dirty="0">
              <a:solidFill>
                <a:srgbClr val="C00000"/>
              </a:solidFill>
            </a:endParaRPr>
          </a:p>
        </p:txBody>
      </p:sp>
      <p:pic>
        <p:nvPicPr>
          <p:cNvPr id="18434" name="Picture 2" descr="http://fullpicture.ru/wp-content/uploads/2015/10/9-prostyh-sposobov-sdelat-svoyu-ulybku-belosnezhnoj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2"/>
            <a:ext cx="6715144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928694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</a:rPr>
              <a:t>Dental diet</a:t>
            </a:r>
            <a:endParaRPr lang="ru-RU" sz="7200" dirty="0">
              <a:solidFill>
                <a:srgbClr val="C00000"/>
              </a:solidFill>
            </a:endParaRPr>
          </a:p>
        </p:txBody>
      </p:sp>
      <p:pic>
        <p:nvPicPr>
          <p:cNvPr id="21506" name="Picture 2" descr="http://stacys.ru/wp-content/uploads/2013/06/molochnaya-diet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5962650" cy="3971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</TotalTime>
  <Words>249</Words>
  <Application>Microsoft Office PowerPoint</Application>
  <PresentationFormat>Экран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DENTISTRY</vt:lpstr>
      <vt:lpstr>Слайд 2</vt:lpstr>
      <vt:lpstr>Слайд 3</vt:lpstr>
      <vt:lpstr>Слайд 4</vt:lpstr>
      <vt:lpstr>Слайд 5</vt:lpstr>
      <vt:lpstr>hygiene of teeth</vt:lpstr>
      <vt:lpstr>Dental diet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STOMATOLOGY</dc:title>
  <dc:creator>Admin</dc:creator>
  <cp:lastModifiedBy>Admin</cp:lastModifiedBy>
  <cp:revision>14</cp:revision>
  <dcterms:created xsi:type="dcterms:W3CDTF">2016-04-17T07:44:12Z</dcterms:created>
  <dcterms:modified xsi:type="dcterms:W3CDTF">2016-07-25T09:29:22Z</dcterms:modified>
</cp:coreProperties>
</file>