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69" r:id="rId3"/>
    <p:sldId id="274" r:id="rId4"/>
    <p:sldId id="268" r:id="rId5"/>
    <p:sldId id="273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A6249-07BA-46E3-9935-3F11685C68F1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56A9B-4829-4F05-ADEE-68230D442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0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6A9B-4829-4F05-ADEE-68230D442C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7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6A9B-4829-4F05-ADEE-68230D442C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7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4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4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2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0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6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5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2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3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3785-44CE-4581-8F35-05040703D2C7}" type="datetimeFigureOut">
              <a:rPr lang="ru-RU" smtClean="0"/>
              <a:t>11.08.2016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7F85-953F-43A4-AB47-FEA67D9F2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5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289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«</a:t>
            </a:r>
            <a:r>
              <a:rPr lang="ru-RU" sz="6600" b="1" smtClean="0">
                <a:solidFill>
                  <a:srgbClr val="FF0000"/>
                </a:solidFill>
              </a:rPr>
              <a:t>Труд будит </a:t>
            </a:r>
            <a:r>
              <a:rPr lang="ru-RU" sz="6600" b="1" dirty="0" smtClean="0">
                <a:solidFill>
                  <a:srgbClr val="FF0000"/>
                </a:solidFill>
              </a:rPr>
              <a:t>в человеке творческие силы»</a:t>
            </a:r>
          </a:p>
          <a:p>
            <a:pPr algn="r"/>
            <a:r>
              <a:rPr lang="ru-RU" sz="5400" i="1" dirty="0" smtClean="0">
                <a:solidFill>
                  <a:srgbClr val="C00000"/>
                </a:solidFill>
              </a:rPr>
              <a:t>Л.Н. ТОЛСТОЙ</a:t>
            </a:r>
            <a:endParaRPr lang="ru-RU" sz="54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takiskazala.ru/uploads/images/f/9/e/3/1012/f6849900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595" y="3068960"/>
            <a:ext cx="4543425" cy="34004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127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RISUNKI\fon\3RR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2129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883" y="2703016"/>
            <a:ext cx="8900233" cy="31393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Создаем мультимедийное поздравление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45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RISUNKI\fon\3RR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2129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883" y="2852936"/>
            <a:ext cx="8900233" cy="43088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Алгоритм:</a:t>
            </a:r>
          </a:p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1. Создание фона</a:t>
            </a:r>
          </a:p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2. Вставка текста</a:t>
            </a:r>
          </a:p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3. Вставка звука</a:t>
            </a:r>
          </a:p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4. Вставка видео</a:t>
            </a:r>
          </a:p>
          <a:p>
            <a:pPr algn="ctr"/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257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964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Электронная публикация </a:t>
            </a:r>
            <a:r>
              <a:rPr lang="ru-RU" sz="5400" dirty="0" smtClean="0">
                <a:solidFill>
                  <a:srgbClr val="FF0000"/>
                </a:solidFill>
              </a:rPr>
              <a:t>-</a:t>
            </a:r>
            <a:endParaRPr lang="ru-RU" sz="5400" dirty="0">
              <a:solidFill>
                <a:srgbClr val="FF0000"/>
              </a:solidFill>
            </a:endParaRPr>
          </a:p>
          <a:p>
            <a:pPr algn="ctr"/>
            <a:r>
              <a:rPr lang="ru-RU" sz="5400" dirty="0">
                <a:solidFill>
                  <a:srgbClr val="002060"/>
                </a:solidFill>
                <a:cs typeface="Mangal"/>
              </a:rPr>
              <a:t>э</a:t>
            </a:r>
            <a:r>
              <a:rPr lang="ru-RU" sz="5400" dirty="0" smtClean="0">
                <a:solidFill>
                  <a:srgbClr val="002060"/>
                </a:solidFill>
                <a:cs typeface="Mangal"/>
              </a:rPr>
              <a:t>то такой способ публикации словесных и иллюстративных материалов, при котором</a:t>
            </a:r>
          </a:p>
          <a:p>
            <a:pPr algn="ctr"/>
            <a:r>
              <a:rPr lang="ru-RU" sz="5400" dirty="0">
                <a:solidFill>
                  <a:srgbClr val="002060"/>
                </a:solidFill>
                <a:cs typeface="Mangal"/>
              </a:rPr>
              <a:t>и</a:t>
            </a:r>
            <a:r>
              <a:rPr lang="ru-RU" sz="5400" dirty="0" smtClean="0">
                <a:solidFill>
                  <a:srgbClr val="002060"/>
                </a:solidFill>
                <a:cs typeface="Mangal"/>
              </a:rPr>
              <a:t>х просмотр происходит на экране.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0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501" y="116632"/>
            <a:ext cx="764100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Решаем проблему,</a:t>
            </a:r>
          </a:p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ткрываем знания,</a:t>
            </a:r>
          </a:p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рименяем знания,</a:t>
            </a:r>
          </a:p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азвиваем 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умения.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39554"/>
            <a:ext cx="3238500" cy="2428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5379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7544" y="944724"/>
            <a:ext cx="2520280" cy="25202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Я</a:t>
            </a:r>
            <a:endParaRPr lang="ru-RU" sz="8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48064" y="404664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узнал</a:t>
            </a:r>
            <a:endParaRPr lang="ru-RU" sz="6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79315" y="1556792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запомнил</a:t>
            </a:r>
            <a:endParaRPr lang="ru-RU" sz="6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55040" y="2708920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научился</a:t>
            </a:r>
            <a:endParaRPr lang="ru-RU" sz="6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79315" y="3789040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удивился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5013176"/>
            <a:ext cx="8378977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 smtClean="0"/>
          </a:p>
          <a:p>
            <a:pPr algn="ctr"/>
            <a:r>
              <a:rPr lang="ru-RU" sz="6000" dirty="0"/>
              <a:t>у</a:t>
            </a:r>
            <a:r>
              <a:rPr lang="ru-RU" sz="6000" dirty="0" smtClean="0"/>
              <a:t>довлетворен своей работой</a:t>
            </a:r>
          </a:p>
          <a:p>
            <a:pPr algn="ctr"/>
            <a:endParaRPr lang="ru-RU" sz="6000" dirty="0"/>
          </a:p>
        </p:txBody>
      </p:sp>
      <p:sp>
        <p:nvSpPr>
          <p:cNvPr id="8" name="Стрелка вправо 7"/>
          <p:cNvSpPr/>
          <p:nvPr/>
        </p:nvSpPr>
        <p:spPr>
          <a:xfrm rot="20693559">
            <a:off x="3203848" y="548680"/>
            <a:ext cx="1453184" cy="7920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1357392">
            <a:off x="3460583" y="1530604"/>
            <a:ext cx="1453184" cy="7920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96082">
            <a:off x="3460583" y="2556009"/>
            <a:ext cx="1453184" cy="7920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62126">
            <a:off x="3263440" y="3493471"/>
            <a:ext cx="1453184" cy="7920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024600">
            <a:off x="1985366" y="3856143"/>
            <a:ext cx="1453184" cy="7920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74</Words>
  <Application>Microsoft Office PowerPoint</Application>
  <PresentationFormat>Экран (4:3)</PresentationFormat>
  <Paragraphs>24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106</cp:revision>
  <dcterms:created xsi:type="dcterms:W3CDTF">2015-01-12T07:23:05Z</dcterms:created>
  <dcterms:modified xsi:type="dcterms:W3CDTF">2016-08-11T14:05:05Z</dcterms:modified>
</cp:coreProperties>
</file>