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61" r:id="rId4"/>
    <p:sldId id="275" r:id="rId5"/>
    <p:sldId id="257" r:id="rId6"/>
    <p:sldId id="258" r:id="rId7"/>
    <p:sldId id="276" r:id="rId8"/>
    <p:sldId id="268" r:id="rId9"/>
    <p:sldId id="266" r:id="rId10"/>
    <p:sldId id="260" r:id="rId11"/>
    <p:sldId id="277" r:id="rId12"/>
    <p:sldId id="262" r:id="rId13"/>
    <p:sldId id="264" r:id="rId14"/>
    <p:sldId id="271" r:id="rId15"/>
    <p:sldId id="278" r:id="rId16"/>
    <p:sldId id="26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0" autoAdjust="0"/>
  </p:normalViewPr>
  <p:slideViewPr>
    <p:cSldViewPr>
      <p:cViewPr varScale="1">
        <p:scale>
          <a:sx n="92" d="100"/>
          <a:sy n="92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6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03419-6086-4808-B355-493D9746E69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DB61-C96C-4802-AD3D-CA93CCC47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2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3809C-A1C4-411A-BC1D-33B20E1ACB00}" type="slidenum">
              <a:rPr lang="ru-RU"/>
              <a:pPr/>
              <a:t>10</a:t>
            </a:fld>
            <a:endParaRPr lang="ru-R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smtClean="0"/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74-0060-4348-8A87-F8D88789D92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E7BF-9153-4D91-8499-DA5072B8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74-0060-4348-8A87-F8D88789D92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E7BF-9153-4D91-8499-DA5072B8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74-0060-4348-8A87-F8D88789D92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E7BF-9153-4D91-8499-DA5072B8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74-0060-4348-8A87-F8D88789D92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E7BF-9153-4D91-8499-DA5072B8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74-0060-4348-8A87-F8D88789D92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E7BF-9153-4D91-8499-DA5072B8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74-0060-4348-8A87-F8D88789D92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E7BF-9153-4D91-8499-DA5072B8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74-0060-4348-8A87-F8D88789D92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E7BF-9153-4D91-8499-DA5072B8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74-0060-4348-8A87-F8D88789D92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E7BF-9153-4D91-8499-DA5072B8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74-0060-4348-8A87-F8D88789D92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E7BF-9153-4D91-8499-DA5072B8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74-0060-4348-8A87-F8D88789D92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E7BF-9153-4D91-8499-DA5072B8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74-0060-4348-8A87-F8D88789D92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E7BF-9153-4D91-8499-DA5072B8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3174-0060-4348-8A87-F8D88789D92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E7BF-9153-4D91-8499-DA5072B87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dintsovo.info/img/blog-new/2013/45155/getImage_21.jpg" TargetMode="External"/><Relationship Id="rId13" Type="http://schemas.openxmlformats.org/officeDocument/2006/relationships/hyperlink" Target="http://img-fotki.yandex.ru/get/6112/47407354.630/0_d51d1_6cf5b128_S.png" TargetMode="External"/><Relationship Id="rId3" Type="http://schemas.openxmlformats.org/officeDocument/2006/relationships/hyperlink" Target="http://cs623219.vk.me/v623219188/3f7a3/xcM36ZpS8a8.jpg" TargetMode="External"/><Relationship Id="rId7" Type="http://schemas.openxmlformats.org/officeDocument/2006/relationships/hyperlink" Target="http://static.ozone.ru/multimedia/audio_cd_covers/1001523424.jpg" TargetMode="External"/><Relationship Id="rId12" Type="http://schemas.openxmlformats.org/officeDocument/2006/relationships/hyperlink" Target="http://cs7008.vk.me/v7008536/34b95/gNZgIgSH6zg.jpg" TargetMode="External"/><Relationship Id="rId2" Type="http://schemas.openxmlformats.org/officeDocument/2006/relationships/hyperlink" Target="https://t1.ftcdn.net/jpg/00/37/01/40/240_F_37014096_zbnjLIOKuVNDnUy9nBvmGivmM0GvQhY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ro-signs.co.uk/blog/wp-content/uploads/2011/01/wpid-letter-o-green.jpg" TargetMode="External"/><Relationship Id="rId11" Type="http://schemas.openxmlformats.org/officeDocument/2006/relationships/hyperlink" Target="http://img-fotki.yandex.ru/get/4710/120613883.35/0_60aa5_8fad547f_L.jpg" TargetMode="External"/><Relationship Id="rId5" Type="http://schemas.openxmlformats.org/officeDocument/2006/relationships/hyperlink" Target="http://s4.hostingkartinok.com/uploads/images/2013/02/25f9aed8e0320d9f49b0d9230d447a03.jpg" TargetMode="External"/><Relationship Id="rId10" Type="http://schemas.openxmlformats.org/officeDocument/2006/relationships/hyperlink" Target="http://puzzing.ru/public/puzzles/preview/97/98/97980110072012.jpg" TargetMode="External"/><Relationship Id="rId4" Type="http://schemas.openxmlformats.org/officeDocument/2006/relationships/hyperlink" Target="http://landing-page-nedorogo.ru/teezer1/images/b8e14e33381387feb5b8bd1726fac146.jpg" TargetMode="External"/><Relationship Id="rId9" Type="http://schemas.openxmlformats.org/officeDocument/2006/relationships/hyperlink" Target="http://fs.nashaucheba.ru/tw_files2/urls_3/1395/d-1394939/1394939_html_3a7f43e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images.yandex.ru/yandsearch?source=psearch&amp;text=%D0%BF%D1%80%D0%B8%D0%BD%D1%86%D0%B5%D1%81%D1%81%D0%B0&amp;pos=23&amp;rpt=simage&amp;lr=114678&amp;uinfo=sw-1092-sh-500-fw-867-fh-448-pd-1&amp;img_url=http://dl3.glitter-graphics.net/pub/1311/1311723gv1cfrvdjj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712968" cy="31683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Презентация </a:t>
            </a:r>
            <a:br>
              <a:rPr lang="ru-RU" sz="40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к уроку в 1 классе</a:t>
            </a:r>
            <a:br>
              <a:rPr lang="ru-RU" sz="40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«Письмо строчной буквы </a:t>
            </a:r>
            <a:r>
              <a:rPr lang="ru-RU" sz="4000" b="1" i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о</a:t>
            </a:r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»</a:t>
            </a:r>
            <a:endParaRPr lang="ru-RU" sz="4000" dirty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944816" cy="208823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Выполнила: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МОУ СОШ № 32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r"/>
            <a:r>
              <a:rPr lang="ru-RU" sz="2800" smtClean="0">
                <a:solidFill>
                  <a:schemeClr val="tx1"/>
                </a:solidFill>
              </a:rPr>
              <a:t>г. </a:t>
            </a:r>
            <a:r>
              <a:rPr lang="ru-RU" sz="2800" dirty="0" smtClean="0">
                <a:solidFill>
                  <a:schemeClr val="tx1"/>
                </a:solidFill>
              </a:rPr>
              <a:t>о. Подольск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Смирнова Вита Васильевна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124200" y="914400"/>
            <a:ext cx="2054225" cy="865188"/>
            <a:chOff x="3168" y="240"/>
            <a:chExt cx="862" cy="545"/>
          </a:xfrm>
        </p:grpSpPr>
        <p:sp>
          <p:nvSpPr>
            <p:cNvPr id="19499" name="Oval 73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0" name="Rectangle 74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59" name="Line 2"/>
          <p:cNvSpPr>
            <a:spLocks noChangeShapeType="1"/>
          </p:cNvSpPr>
          <p:nvPr/>
        </p:nvSpPr>
        <p:spPr bwMode="auto">
          <a:xfrm flipH="1">
            <a:off x="27432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6" name="Picture 10" descr="D:\Буквы\img0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 t="21585" r="27451" b="31366"/>
          <a:stretch>
            <a:fillRect/>
          </a:stretch>
        </p:blipFill>
        <p:spPr bwMode="auto">
          <a:xfrm>
            <a:off x="7315200" y="304800"/>
            <a:ext cx="18288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451475" y="3446463"/>
            <a:ext cx="1368425" cy="865187"/>
            <a:chOff x="3168" y="240"/>
            <a:chExt cx="862" cy="545"/>
          </a:xfrm>
        </p:grpSpPr>
        <p:sp>
          <p:nvSpPr>
            <p:cNvPr id="19497" name="Oval 53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8" name="Rectangle 54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68" name="Rectangle 56"/>
          <p:cNvSpPr>
            <a:spLocks noChangeArrowheads="1"/>
          </p:cNvSpPr>
          <p:nvPr/>
        </p:nvSpPr>
        <p:spPr bwMode="auto">
          <a:xfrm rot="12019435" flipV="1">
            <a:off x="48275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Rectangle 57"/>
          <p:cNvSpPr>
            <a:spLocks noChangeArrowheads="1"/>
          </p:cNvSpPr>
          <p:nvPr/>
        </p:nvSpPr>
        <p:spPr bwMode="auto">
          <a:xfrm rot="493204">
            <a:off x="5486400" y="38100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5029200" y="4724400"/>
            <a:ext cx="1295400" cy="838200"/>
            <a:chOff x="3134" y="724"/>
            <a:chExt cx="948" cy="612"/>
          </a:xfrm>
        </p:grpSpPr>
        <p:sp>
          <p:nvSpPr>
            <p:cNvPr id="19495" name="Oval 67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6" name="Rectangle 68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520" name="Line 64"/>
          <p:cNvSpPr>
            <a:spLocks noChangeShapeType="1"/>
          </p:cNvSpPr>
          <p:nvPr/>
        </p:nvSpPr>
        <p:spPr bwMode="auto">
          <a:xfrm flipH="1">
            <a:off x="5105400" y="3662363"/>
            <a:ext cx="584200" cy="1443037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 flipV="1">
            <a:off x="6096000" y="3810000"/>
            <a:ext cx="609600" cy="15065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876800" y="4876800"/>
            <a:ext cx="457200" cy="360363"/>
            <a:chOff x="567" y="1026"/>
            <a:chExt cx="181" cy="136"/>
          </a:xfrm>
        </p:grpSpPr>
        <p:sp>
          <p:nvSpPr>
            <p:cNvPr id="19493" name="Line 6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Line 6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4" name="Line 8"/>
          <p:cNvSpPr>
            <a:spLocks noChangeShapeType="1"/>
          </p:cNvSpPr>
          <p:nvPr/>
        </p:nvSpPr>
        <p:spPr bwMode="auto">
          <a:xfrm flipH="1">
            <a:off x="5562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1752600" y="4572000"/>
            <a:ext cx="1981200" cy="990600"/>
            <a:chOff x="3134" y="724"/>
            <a:chExt cx="948" cy="612"/>
          </a:xfrm>
        </p:grpSpPr>
        <p:sp>
          <p:nvSpPr>
            <p:cNvPr id="19491" name="Oval 70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2" name="Rectangle 71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1828800" y="3429000"/>
            <a:ext cx="685800" cy="16002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600200" y="4876800"/>
            <a:ext cx="503238" cy="360363"/>
            <a:chOff x="567" y="1026"/>
            <a:chExt cx="181" cy="136"/>
          </a:xfrm>
        </p:grpSpPr>
        <p:sp>
          <p:nvSpPr>
            <p:cNvPr id="19489" name="Line 3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Line 3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3352800" y="1295400"/>
            <a:ext cx="1676400" cy="403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31" name="Line 75"/>
          <p:cNvSpPr>
            <a:spLocks noChangeShapeType="1"/>
          </p:cNvSpPr>
          <p:nvPr/>
        </p:nvSpPr>
        <p:spPr bwMode="auto">
          <a:xfrm flipH="1">
            <a:off x="2590800" y="1066800"/>
            <a:ext cx="914400" cy="22098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2438400" y="3276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276600" y="914400"/>
            <a:ext cx="503238" cy="360363"/>
            <a:chOff x="567" y="1026"/>
            <a:chExt cx="181" cy="136"/>
          </a:xfrm>
        </p:grpSpPr>
        <p:sp>
          <p:nvSpPr>
            <p:cNvPr id="19487" name="Line 2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Line 2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800600" y="1066800"/>
            <a:ext cx="503238" cy="360363"/>
            <a:chOff x="567" y="1026"/>
            <a:chExt cx="181" cy="136"/>
          </a:xfrm>
        </p:grpSpPr>
        <p:sp>
          <p:nvSpPr>
            <p:cNvPr id="19485" name="Line 2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Line 2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519" name="AutoShape 63"/>
          <p:cNvSpPr>
            <a:spLocks noChangeArrowheads="1"/>
          </p:cNvSpPr>
          <p:nvPr/>
        </p:nvSpPr>
        <p:spPr bwMode="auto">
          <a:xfrm>
            <a:off x="5029200" y="495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4" name="Text Box 76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0" grpId="0" animBg="1"/>
      <p:bldP spid="19514" grpId="0" animBg="1"/>
      <p:bldP spid="19470" grpId="0" animBg="1"/>
      <p:bldP spid="19477" grpId="0" animBg="1"/>
      <p:bldP spid="19531" grpId="0" animBg="1"/>
      <p:bldP spid="19478" grpId="0" animBg="1"/>
      <p:bldP spid="195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Волшебник </a:t>
            </a:r>
            <a:r>
              <a:rPr lang="ru-RU" sz="4800" i="1" dirty="0" smtClean="0">
                <a:solidFill>
                  <a:srgbClr val="7030A0"/>
                </a:solidFill>
                <a:latin typeface="Arial Black" pitchFamily="34" charset="0"/>
              </a:rPr>
              <a:t>Ударение</a:t>
            </a:r>
            <a:endParaRPr lang="ru-RU" sz="48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2" descr="http://cs623219.vk.me/v623219188/3f7a3/xcM36ZpS8a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32859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niketan108.com/uploads/posts/2015-01/1420265950_0_60aa5_8fad547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392488" cy="3240360"/>
          </a:xfrm>
          <a:prstGeom prst="rect">
            <a:avLst/>
          </a:prstGeom>
          <a:noFill/>
        </p:spPr>
      </p:pic>
      <p:pic>
        <p:nvPicPr>
          <p:cNvPr id="21510" name="Picture 6" descr="http://kuzedeevosred.ucoz.ru/_ph/1/712403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176464" cy="3240360"/>
          </a:xfrm>
          <a:prstGeom prst="rect">
            <a:avLst/>
          </a:prstGeom>
          <a:noFill/>
        </p:spPr>
      </p:pic>
      <p:pic>
        <p:nvPicPr>
          <p:cNvPr id="21514" name="Picture 10" descr="http://www.relaxio.ru/data/articles/o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89040"/>
            <a:ext cx="2232248" cy="2835696"/>
          </a:xfrm>
          <a:prstGeom prst="rect">
            <a:avLst/>
          </a:prstGeom>
          <a:noFill/>
        </p:spPr>
      </p:pic>
      <p:pic>
        <p:nvPicPr>
          <p:cNvPr id="21516" name="Picture 12" descr="http://cs605921.vk.me/v605921748/6da3/o2rYg1uzk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861048"/>
            <a:ext cx="340804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Кто скоро помог, тот дважды помог</a:t>
            </a:r>
            <a:endParaRPr lang="ru-RU" dirty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Picture 2" descr="http://puzzing.ru/public/puzzles/preview/97/98/97980110072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68863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26976"/>
          </a:xfrm>
        </p:spPr>
        <p:txBody>
          <a:bodyPr/>
          <a:lstStyle/>
          <a:p>
            <a:pPr algn="l"/>
            <a:r>
              <a:rPr lang="ru-RU" dirty="0" smtClean="0"/>
              <a:t>       </a:t>
            </a:r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КОСЫ 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          </a:t>
            </a:r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К ОСЫ 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wedhelper.ru/uploads/kb/themes_files/gv45tgf4531818d2091f57.607597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872456"/>
            <a:ext cx="3048000" cy="4148832"/>
          </a:xfrm>
          <a:prstGeom prst="rect">
            <a:avLst/>
          </a:prstGeom>
          <a:noFill/>
        </p:spPr>
      </p:pic>
      <p:sp>
        <p:nvSpPr>
          <p:cNvPr id="9" name="Стрелка влево 8"/>
          <p:cNvSpPr/>
          <p:nvPr/>
        </p:nvSpPr>
        <p:spPr>
          <a:xfrm rot="18684394">
            <a:off x="5527017" y="863219"/>
            <a:ext cx="978408" cy="1592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3890833">
            <a:off x="5600392" y="872778"/>
            <a:ext cx="978408" cy="1575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img.kam.su/inews/cb9c710dcf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33082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Оцени свою работу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http://holykaw.alltop.com/wp-content/uploads/2012/10/45462514-media_httpfarm9static_hszo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70567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2736304"/>
          </a:xfrm>
        </p:spPr>
        <p:txBody>
          <a:bodyPr>
            <a:normAutofit/>
          </a:bodyPr>
          <a:lstStyle/>
          <a:p>
            <a:r>
              <a:rPr lang="ru-RU" sz="9600" b="1" i="1" dirty="0" err="1" smtClean="0">
                <a:solidFill>
                  <a:srgbClr val="7030A0"/>
                </a:solidFill>
                <a:latin typeface="Monotype Corsiva" pitchFamily="66" charset="0"/>
              </a:rPr>
              <a:t>Сп</a:t>
            </a:r>
            <a:r>
              <a:rPr lang="ru-RU" sz="9600" b="1" i="1" dirty="0" smtClean="0">
                <a:solidFill>
                  <a:srgbClr val="7030A0"/>
                </a:solidFill>
                <a:latin typeface="Monotype Corsiva" pitchFamily="66" charset="0"/>
              </a:rPr>
              <a:t>…с…б…!</a:t>
            </a:r>
            <a:endParaRPr lang="ru-RU" sz="96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Использованные ресурсы</a:t>
            </a:r>
            <a:endParaRPr lang="ru-RU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https://t1.ftcdn.net/jpg/00/37/01/40/240_F_37014096_zbnjLIOKuVNDnUy9nBvmGivmM0GvQhYG.jpg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http://cs623219.vk.me/v623219188/3f7a3/xcM36ZpS8a8.jpg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http://landing-page-nedorogo.ru/teezer1/images/b8e14e33381387feb5b8bd1726fac146.jpg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http://s4.hostingkartinok.com/uploads/images/2013/02/25f9aed8e0320d9f49b0d9230d447a03.jpg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http://arro-signs.co.uk/blog/wp-content/uploads/2011/01/wpid-letter-o-green.jpg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http://static.ozone.ru/multimedia/audio_cd_covers/1001523424.jpg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http://www.odintsovo.info/img/blog-new/2013/45155/getImage_21.jpg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http://fs.nashaucheba.ru/tw_files2/urls_3/1395/d-1394939/1394939_html_3a7f43ea.jpg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http://puzzing.ru/public/puzzles/preview/97/98/97980110072012.jpg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http://img-fotki.yandex.ru/get/4710/120613883.35/0_60aa5_8fad547f_L.jpg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http://cs7008.vk.me/v7008536/34b95/gNZgIgSH6zg.jpg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http://img-fotki.yandex.ru/get/6112/47407354.630/0_d51d1_6cf5b128_S.png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Колобок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2" descr="http://funforkids.ru/pictures/kolobok/kolobok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643" y="1600200"/>
            <a:ext cx="458071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labirint.ru/images/comments_pic/0952/02labm6541261343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Колосок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4" descr="http://eer.ru/sites/default/files/styles/large/public/article-img/20140628/e14d6058b99bb3b034a90b13d9ff0800e4ef99401.jpg?itok=Uoj6pcd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90465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plans.com/house-plans/media/catalog/product/cache/2/image/820x615/9df78eab33525d08d6e5fb8d27136e95/D/R/DRA505-FR-RE-CO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528392" cy="2880320"/>
          </a:xfrm>
          <a:prstGeom prst="rect">
            <a:avLst/>
          </a:prstGeom>
          <a:noFill/>
        </p:spPr>
      </p:pic>
      <p:pic>
        <p:nvPicPr>
          <p:cNvPr id="1028" name="Picture 4" descr="http://romanovaelena.ru/wp-content/uploads/2012/04/Notyi-pervoy-oktavyi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672408" cy="1728192"/>
          </a:xfrm>
          <a:prstGeom prst="rect">
            <a:avLst/>
          </a:prstGeom>
          <a:noFill/>
        </p:spPr>
      </p:pic>
      <p:pic>
        <p:nvPicPr>
          <p:cNvPr id="1030" name="Picture 6" descr="http://popgun.ru/files/g/143/orig/8457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33926">
            <a:off x="4464757" y="3357150"/>
            <a:ext cx="4286105" cy="2608869"/>
          </a:xfrm>
          <a:prstGeom prst="rect">
            <a:avLst/>
          </a:prstGeom>
          <a:noFill/>
        </p:spPr>
      </p:pic>
      <p:pic>
        <p:nvPicPr>
          <p:cNvPr id="1032" name="Picture 8" descr="http://www.markeo.fr/media/catalog/product/cache/1/image/9df78eab33525d08d6e5fb8d27136e95/P/4/P45914_7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01008"/>
            <a:ext cx="3456384" cy="283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k1.polyvoreimg.com/cgi/img-thing/size/y/tid/75802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547260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Королева буква И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4" descr="http://www.picgifs.com/glitter-graphics/glitter-graphics/cinderella/glitter-graphics-cinderella-548605.gif">
            <a:hlinkClick r:id="rId2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12776"/>
            <a:ext cx="547260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pxel.ru/images/products/1b8f6fef77ac98ee3cfed961120c80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3960440" cy="5760640"/>
          </a:xfrm>
          <a:prstGeom prst="rect">
            <a:avLst/>
          </a:prstGeom>
          <a:noFill/>
        </p:spPr>
      </p:pic>
      <p:pic>
        <p:nvPicPr>
          <p:cNvPr id="75782" name="Picture 6" descr="http://lenagold.net/fon/clipart/d/dev/deva3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1296144" cy="1944216"/>
          </a:xfrm>
          <a:prstGeom prst="rect">
            <a:avLst/>
          </a:prstGeom>
          <a:noFill/>
        </p:spPr>
      </p:pic>
      <p:pic>
        <p:nvPicPr>
          <p:cNvPr id="75784" name="Picture 8" descr="http://www.georgetownhobbies.com/images/Nintendo/Super%20Mario%20Galaxy%20Desktop%20Figures/NIN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996952"/>
            <a:ext cx="281828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img10.proshkolu.ru/content/media/pic/std/4000000/3060000/3059950-6bca5b735fc446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3140968" cy="3140969"/>
          </a:xfrm>
          <a:prstGeom prst="rect">
            <a:avLst/>
          </a:prstGeom>
          <a:noFill/>
        </p:spPr>
      </p:pic>
      <p:pic>
        <p:nvPicPr>
          <p:cNvPr id="72714" name="Picture 10" descr="http://www.haberimport.com/d/gallery/3002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3188593" cy="3074158"/>
          </a:xfrm>
          <a:prstGeom prst="rect">
            <a:avLst/>
          </a:prstGeom>
          <a:noFill/>
        </p:spPr>
      </p:pic>
      <p:pic>
        <p:nvPicPr>
          <p:cNvPr id="8" name="Picture 4" descr="http://img10.proshkolu.ru/content/media/pic/std/4000000/3060000/3059950-6bca5b735fc446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140968" cy="3140969"/>
          </a:xfrm>
          <a:prstGeom prst="rect">
            <a:avLst/>
          </a:prstGeom>
          <a:noFill/>
        </p:spPr>
      </p:pic>
      <p:pic>
        <p:nvPicPr>
          <p:cNvPr id="72716" name="Picture 12" descr="http://static1.ozone.ru/multimedia/c150/1001523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73016"/>
            <a:ext cx="3528392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1005</TotalTime>
  <Words>108</Words>
  <Application>Microsoft Office PowerPoint</Application>
  <PresentationFormat>Экран (4:3)</PresentationFormat>
  <Paragraphs>40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 к уроку в 1 классе «Письмо строчной буквы о»</vt:lpstr>
      <vt:lpstr>Колобок</vt:lpstr>
      <vt:lpstr>Презентация PowerPoint</vt:lpstr>
      <vt:lpstr>Колосок</vt:lpstr>
      <vt:lpstr>Презентация PowerPoint</vt:lpstr>
      <vt:lpstr>Презентация PowerPoint</vt:lpstr>
      <vt:lpstr>Королева буква И</vt:lpstr>
      <vt:lpstr>Презентация PowerPoint</vt:lpstr>
      <vt:lpstr>Презентация PowerPoint</vt:lpstr>
      <vt:lpstr>Презентация PowerPoint</vt:lpstr>
      <vt:lpstr>Волшебник Ударение</vt:lpstr>
      <vt:lpstr>Презентация PowerPoint</vt:lpstr>
      <vt:lpstr>Кто скоро помог, тот дважды помог</vt:lpstr>
      <vt:lpstr>       КОСЫ            К ОСЫ </vt:lpstr>
      <vt:lpstr>Оцени свою работу</vt:lpstr>
      <vt:lpstr>Сп…с…б…!</vt:lpstr>
      <vt:lpstr>Использованные ресурсы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 Васильевна</dc:creator>
  <cp:lastModifiedBy>Надежда Пронская</cp:lastModifiedBy>
  <cp:revision>78</cp:revision>
  <dcterms:created xsi:type="dcterms:W3CDTF">2015-09-20T09:11:25Z</dcterms:created>
  <dcterms:modified xsi:type="dcterms:W3CDTF">2016-09-02T12:25:23Z</dcterms:modified>
</cp:coreProperties>
</file>