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Oksana\Desktop\&#1082;&#1091;&#1088;&#1089;&#1099;\&#1091;&#1088;&#1086;&#1082;\&#1085;&#1072;&#1085;&#1086;&#1090;&#1088;&#1091;&#1073;&#1082;&#1080;%20&#1074;%20&#1087;&#1088;&#1086;&#1080;&#1079;&#1074;&#1086;&#1076;&#1089;&#1090;&#1074;&#1077;.av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  <a:cs typeface="Arabic Typesetting" pitchFamily="66" charset="-78"/>
              </a:rPr>
              <a:t>Название:«</a:t>
            </a:r>
            <a:r>
              <a:rPr lang="ru-RU" b="1" i="1" dirty="0" err="1" smtClean="0">
                <a:solidFill>
                  <a:srgbClr val="FF0000"/>
                </a:solidFill>
                <a:latin typeface="Monotype Corsiva" pitchFamily="66" charset="0"/>
                <a:cs typeface="Arabic Typesetting" pitchFamily="66" charset="-78"/>
              </a:rPr>
              <a:t>Нанотехнологии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  <a:cs typeface="Arabic Typesetting" pitchFamily="66" charset="-78"/>
              </a:rPr>
              <a:t> – будущее современной науки химии»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Автор Лагутина Оксана Павловна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221088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преподаватель химии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урок для (16-17лет) 11 класса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Вопросы для закрепления материала: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latin typeface="Monotype Corsiva" pitchFamily="66" charset="0"/>
              </a:rPr>
              <a:t>Что называют </a:t>
            </a:r>
            <a:r>
              <a:rPr lang="ru-RU" b="1" dirty="0" err="1" smtClean="0">
                <a:latin typeface="Monotype Corsiva" pitchFamily="66" charset="0"/>
              </a:rPr>
              <a:t>нанонаукой</a:t>
            </a:r>
            <a:r>
              <a:rPr lang="ru-RU" b="1" dirty="0" smtClean="0">
                <a:latin typeface="Monotype Corsiva" pitchFamily="66" charset="0"/>
              </a:rPr>
              <a:t>? </a:t>
            </a:r>
            <a:r>
              <a:rPr lang="ru-RU" b="1" dirty="0" err="1" smtClean="0">
                <a:latin typeface="Monotype Corsiva" pitchFamily="66" charset="0"/>
              </a:rPr>
              <a:t>Нанотехнологией</a:t>
            </a:r>
            <a:r>
              <a:rPr lang="ru-RU" b="1" dirty="0" smtClean="0">
                <a:latin typeface="Monotype Corsiva" pitchFamily="66" charset="0"/>
              </a:rPr>
              <a:t>?</a:t>
            </a:r>
          </a:p>
          <a:p>
            <a:r>
              <a:rPr lang="ru-RU" b="1" dirty="0" smtClean="0">
                <a:latin typeface="Monotype Corsiva" pitchFamily="66" charset="0"/>
              </a:rPr>
              <a:t>Прокомментируйте фразу «каждое вещество имеет </a:t>
            </a:r>
            <a:r>
              <a:rPr lang="ru-RU" b="1" dirty="0" err="1" smtClean="0">
                <a:latin typeface="Monotype Corsiva" pitchFamily="66" charset="0"/>
              </a:rPr>
              <a:t>наноуровень</a:t>
            </a:r>
            <a:r>
              <a:rPr lang="ru-RU" b="1" dirty="0" smtClean="0">
                <a:latin typeface="Monotype Corsiva" pitchFamily="66" charset="0"/>
              </a:rPr>
              <a:t>».</a:t>
            </a:r>
          </a:p>
          <a:p>
            <a:r>
              <a:rPr lang="ru-RU" b="1" dirty="0" smtClean="0">
                <a:latin typeface="Monotype Corsiva" pitchFamily="66" charset="0"/>
              </a:rPr>
              <a:t> Опишите место </a:t>
            </a:r>
            <a:r>
              <a:rPr lang="ru-RU" b="1" dirty="0" err="1" smtClean="0">
                <a:latin typeface="Monotype Corsiva" pitchFamily="66" charset="0"/>
              </a:rPr>
              <a:t>нанохимии</a:t>
            </a:r>
            <a:r>
              <a:rPr lang="ru-RU" b="1" dirty="0" smtClean="0">
                <a:latin typeface="Monotype Corsiva" pitchFamily="66" charset="0"/>
              </a:rPr>
              <a:t> в </a:t>
            </a:r>
            <a:r>
              <a:rPr lang="ru-RU" b="1" dirty="0" err="1" smtClean="0">
                <a:latin typeface="Monotype Corsiva" pitchFamily="66" charset="0"/>
              </a:rPr>
              <a:t>нанонауке</a:t>
            </a:r>
            <a:r>
              <a:rPr lang="ru-RU" b="1" dirty="0" smtClean="0">
                <a:latin typeface="Monotype Corsiva" pitchFamily="66" charset="0"/>
              </a:rPr>
              <a:t>.</a:t>
            </a:r>
          </a:p>
          <a:p>
            <a:r>
              <a:rPr lang="ru-RU" b="1" dirty="0" smtClean="0">
                <a:latin typeface="Monotype Corsiva" pitchFamily="66" charset="0"/>
              </a:rPr>
              <a:t>Объясните значение терминов: «</a:t>
            </a:r>
            <a:r>
              <a:rPr lang="ru-RU" b="1" dirty="0" err="1" smtClean="0">
                <a:latin typeface="Monotype Corsiva" pitchFamily="66" charset="0"/>
              </a:rPr>
              <a:t>наночастица</a:t>
            </a:r>
            <a:r>
              <a:rPr lang="ru-RU" b="1" dirty="0" smtClean="0">
                <a:latin typeface="Monotype Corsiva" pitchFamily="66" charset="0"/>
              </a:rPr>
              <a:t>», «кластер», «</a:t>
            </a:r>
            <a:r>
              <a:rPr lang="ru-RU" b="1" dirty="0" err="1" smtClean="0">
                <a:latin typeface="Monotype Corsiva" pitchFamily="66" charset="0"/>
              </a:rPr>
              <a:t>нанотрубка</a:t>
            </a:r>
            <a:r>
              <a:rPr lang="ru-RU" b="1" dirty="0" smtClean="0">
                <a:latin typeface="Monotype Corsiva" pitchFamily="66" charset="0"/>
              </a:rPr>
              <a:t>», «</a:t>
            </a:r>
            <a:r>
              <a:rPr lang="ru-RU" b="1" dirty="0" err="1" smtClean="0">
                <a:latin typeface="Monotype Corsiva" pitchFamily="66" charset="0"/>
              </a:rPr>
              <a:t>нанопроволока</a:t>
            </a:r>
            <a:r>
              <a:rPr lang="ru-RU" b="1" dirty="0" smtClean="0">
                <a:latin typeface="Monotype Corsiva" pitchFamily="66" charset="0"/>
              </a:rPr>
              <a:t>», «</a:t>
            </a:r>
            <a:r>
              <a:rPr lang="ru-RU" b="1" dirty="0" err="1" smtClean="0">
                <a:latin typeface="Monotype Corsiva" pitchFamily="66" charset="0"/>
              </a:rPr>
              <a:t>нанопленка</a:t>
            </a:r>
            <a:r>
              <a:rPr lang="ru-RU" b="1" dirty="0" smtClean="0">
                <a:latin typeface="Monotype Corsiva" pitchFamily="66" charset="0"/>
              </a:rPr>
              <a:t>», «</a:t>
            </a:r>
            <a:r>
              <a:rPr lang="ru-RU" b="1" dirty="0" err="1" smtClean="0">
                <a:latin typeface="Monotype Corsiva" pitchFamily="66" charset="0"/>
              </a:rPr>
              <a:t>нанопорошок</a:t>
            </a:r>
            <a:r>
              <a:rPr lang="ru-RU" b="1" dirty="0" smtClean="0">
                <a:latin typeface="Monotype Corsiva" pitchFamily="66" charset="0"/>
              </a:rPr>
              <a:t>», «квантовая точка».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198" y="2928934"/>
            <a:ext cx="8100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i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СПАСИБО ЗА ВНИМАНИЕ!</a:t>
            </a:r>
            <a:endParaRPr lang="ru-RU" sz="5400" b="1" i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использованные источники</a:t>
            </a:r>
            <a:r>
              <a:rPr lang="en-US" dirty="0" smtClean="0"/>
              <a:t> </a:t>
            </a:r>
            <a:r>
              <a:rPr lang="ru-RU" dirty="0" smtClean="0"/>
              <a:t>литературы: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484784"/>
            <a:ext cx="720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ru-RU" dirty="0" smtClean="0"/>
              <a:t>1</a:t>
            </a:r>
            <a:r>
              <a:rPr lang="en-US" dirty="0" smtClean="0"/>
              <a:t>]</a:t>
            </a:r>
            <a:r>
              <a:rPr lang="en-US" i="1" dirty="0" smtClean="0"/>
              <a:t> </a:t>
            </a:r>
            <a:r>
              <a:rPr lang="ru-RU" i="1" dirty="0" err="1" smtClean="0"/>
              <a:t>Золотухин</a:t>
            </a:r>
            <a:r>
              <a:rPr lang="ru-RU" i="1" dirty="0" smtClean="0"/>
              <a:t> </a:t>
            </a:r>
            <a:r>
              <a:rPr lang="ru-RU" i="1" dirty="0" smtClean="0"/>
              <a:t>И.В. </a:t>
            </a:r>
            <a:r>
              <a:rPr lang="ru-RU" i="1" dirty="0" err="1" smtClean="0"/>
              <a:t>Фуллерит</a:t>
            </a:r>
            <a:r>
              <a:rPr lang="ru-RU" i="1" dirty="0" smtClean="0"/>
              <a:t> – новая форма углерода. Сорос. </a:t>
            </a:r>
            <a:r>
              <a:rPr lang="ru-RU" i="1" dirty="0" err="1" smtClean="0"/>
              <a:t>обра</a:t>
            </a:r>
            <a:r>
              <a:rPr lang="ru-RU" i="1" dirty="0" smtClean="0"/>
              <a:t>-</a:t>
            </a:r>
          </a:p>
          <a:p>
            <a:r>
              <a:rPr lang="ru-RU" dirty="0" err="1" smtClean="0"/>
              <a:t>зоват</a:t>
            </a:r>
            <a:r>
              <a:rPr lang="ru-RU" dirty="0" smtClean="0"/>
              <a:t>. журн., 1996, № 2, с. 51–56; </a:t>
            </a:r>
            <a:r>
              <a:rPr lang="ru-RU" i="1" dirty="0" smtClean="0"/>
              <a:t>Сидоров Л.Н. Газовые кластеры и</a:t>
            </a:r>
          </a:p>
          <a:p>
            <a:r>
              <a:rPr lang="ru-RU" dirty="0" smtClean="0"/>
              <a:t>фуллерены. Там же, 1998, № 3, с. 65–71; </a:t>
            </a:r>
            <a:endParaRPr lang="ru-RU" dirty="0" smtClean="0"/>
          </a:p>
          <a:p>
            <a:r>
              <a:rPr lang="en-US" dirty="0" smtClean="0"/>
              <a:t>[2]</a:t>
            </a:r>
            <a:r>
              <a:rPr lang="en-US" i="1" dirty="0" smtClean="0"/>
              <a:t> </a:t>
            </a:r>
            <a:r>
              <a:rPr lang="ru-RU" i="1" dirty="0" smtClean="0"/>
              <a:t>Сидоров </a:t>
            </a:r>
            <a:r>
              <a:rPr lang="ru-RU" i="1" dirty="0" smtClean="0"/>
              <a:t>Л.Н., Макеев </a:t>
            </a:r>
            <a:r>
              <a:rPr lang="ru-RU" i="1" dirty="0" smtClean="0"/>
              <a:t>Ю.А.</a:t>
            </a:r>
            <a:r>
              <a:rPr lang="ru-RU" dirty="0" smtClean="0"/>
              <a:t>Химия </a:t>
            </a:r>
            <a:r>
              <a:rPr lang="ru-RU" dirty="0" smtClean="0"/>
              <a:t>фуллеренов. Там же, 2000, № 5, с. 21–25; </a:t>
            </a:r>
            <a:r>
              <a:rPr lang="ru-RU" i="1" dirty="0" smtClean="0"/>
              <a:t>Сидоров Л.Н.,</a:t>
            </a:r>
          </a:p>
          <a:p>
            <a:r>
              <a:rPr lang="en-US" dirty="0" smtClean="0"/>
              <a:t>[3]</a:t>
            </a:r>
            <a:r>
              <a:rPr lang="en-US" i="1" dirty="0" smtClean="0"/>
              <a:t> </a:t>
            </a:r>
            <a:r>
              <a:rPr lang="ru-RU" i="1" dirty="0" smtClean="0"/>
              <a:t>Юровская </a:t>
            </a:r>
            <a:r>
              <a:rPr lang="ru-RU" i="1" dirty="0" smtClean="0"/>
              <a:t>М.А. и др. Фуллерены. М.: Экзамен, 2004; </a:t>
            </a:r>
            <a:r>
              <a:rPr lang="ru-RU" i="1" dirty="0" err="1" smtClean="0"/>
              <a:t>Золотухин</a:t>
            </a:r>
            <a:r>
              <a:rPr lang="ru-RU" i="1" dirty="0" smtClean="0"/>
              <a:t> И.В.</a:t>
            </a:r>
          </a:p>
          <a:p>
            <a:r>
              <a:rPr lang="en-US" dirty="0" smtClean="0"/>
              <a:t>[4] </a:t>
            </a:r>
            <a:r>
              <a:rPr lang="ru-RU" dirty="0" smtClean="0"/>
              <a:t>Углеродные </a:t>
            </a:r>
            <a:r>
              <a:rPr lang="ru-RU" dirty="0" err="1" smtClean="0"/>
              <a:t>нанотрубки</a:t>
            </a:r>
            <a:r>
              <a:rPr lang="ru-RU" dirty="0" smtClean="0"/>
              <a:t>. Сорос. </a:t>
            </a:r>
            <a:r>
              <a:rPr lang="ru-RU" dirty="0" err="1" smtClean="0"/>
              <a:t>образоват</a:t>
            </a:r>
            <a:r>
              <a:rPr lang="ru-RU" dirty="0" smtClean="0"/>
              <a:t>. журн., 1999, № 3, с. 111–</a:t>
            </a:r>
          </a:p>
          <a:p>
            <a:r>
              <a:rPr lang="ru-RU" dirty="0" smtClean="0"/>
              <a:t>115; </a:t>
            </a:r>
            <a:r>
              <a:rPr lang="ru-RU" i="1" dirty="0" err="1" smtClean="0"/>
              <a:t>Кац</a:t>
            </a:r>
            <a:r>
              <a:rPr lang="ru-RU" i="1" dirty="0" smtClean="0"/>
              <a:t> Е.А. Фуллерены, углеродные </a:t>
            </a:r>
            <a:r>
              <a:rPr lang="ru-RU" i="1" dirty="0" err="1" smtClean="0"/>
              <a:t>нанотрубки</a:t>
            </a:r>
            <a:r>
              <a:rPr lang="ru-RU" i="1" dirty="0" smtClean="0"/>
              <a:t> и </a:t>
            </a:r>
            <a:r>
              <a:rPr lang="ru-RU" i="1" dirty="0" err="1" smtClean="0"/>
              <a:t>нанокластеры</a:t>
            </a:r>
            <a:r>
              <a:rPr lang="ru-RU" i="1" dirty="0" smtClean="0"/>
              <a:t>:</a:t>
            </a:r>
          </a:p>
          <a:p>
            <a:r>
              <a:rPr lang="ru-RU" dirty="0" smtClean="0"/>
              <a:t>Родословная форм и идей. М.: ЛКИ, 2008.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  <a:latin typeface="Monotype Corsiva" pitchFamily="66" charset="0"/>
                <a:cs typeface="Arabic Typesetting" pitchFamily="66" charset="-78"/>
              </a:rPr>
              <a:t>Нанотехнологии</a:t>
            </a:r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  <a:cs typeface="Arabic Typesetting" pitchFamily="66" charset="-78"/>
              </a:rPr>
              <a:t> – будущее современной науки химии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357430"/>
            <a:ext cx="5786478" cy="121444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B0F0"/>
                </a:solidFill>
              </a:rPr>
              <a:t>Урок объяснение нового материала.</a:t>
            </a:r>
            <a:endParaRPr lang="ru-RU" b="1" i="1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643314"/>
            <a:ext cx="7967532" cy="259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Цели урока:</a:t>
            </a:r>
            <a:r>
              <a:rPr lang="ru-RU" i="1" dirty="0" smtClean="0">
                <a:cs typeface="Arabic Typesetting" pitchFamily="66" charset="-78"/>
              </a:rPr>
              <a:t/>
            </a:r>
            <a:br>
              <a:rPr lang="ru-RU" i="1" dirty="0" smtClean="0">
                <a:cs typeface="Arabic Typesetting" pitchFamily="66" charset="-78"/>
              </a:rPr>
            </a:br>
            <a:endParaRPr lang="ru-RU" i="1" dirty="0">
              <a:cs typeface="Arabic Typesetting" pitchFamily="66" charset="-7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объяснить, что такое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нанохимия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раскрыть ее цели и задачи;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• рассказать, как достижения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нанохимии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могут способствовать улучшению качества жизни людей.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82153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Нанотехнологии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– совокупность методов и приемов, применяемых при изучении, проектировании, производстве и использовании структур, устройств и систем, включающих целенаправленный контроль и модификацию формы, размера, интеграции</a:t>
            </a: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взаимодействия составляющих их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наномасштабных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элементов (1–100 нм) для получения объектов с новыми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химическими,физическими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биологическими свойствами.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ea typeface="GulimChe" pitchFamily="49" charset="-127"/>
                <a:cs typeface="Times New Roman" pitchFamily="18" charset="0"/>
              </a:rPr>
              <a:t>Виды </a:t>
            </a:r>
            <a:r>
              <a:rPr lang="ru-RU" b="1" i="1" dirty="0" err="1" smtClean="0">
                <a:latin typeface="Times New Roman" pitchFamily="18" charset="0"/>
                <a:ea typeface="GulimChe" pitchFamily="49" charset="-127"/>
                <a:cs typeface="Times New Roman" pitchFamily="18" charset="0"/>
              </a:rPr>
              <a:t>наночастиц</a:t>
            </a:r>
            <a:endParaRPr lang="ru-RU" b="1" i="1" dirty="0">
              <a:latin typeface="Times New Roman" pitchFamily="18" charset="0"/>
              <a:ea typeface="GulimChe" pitchFamily="49" charset="-127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844" y="2426494"/>
            <a:ext cx="33909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7484"/>
            <a:ext cx="4041775" cy="302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Обнаружение рака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384" y="1600200"/>
            <a:ext cx="45092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анотрубки в производстве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4" y="1772816"/>
            <a:ext cx="7704856" cy="43339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0289" y="692696"/>
            <a:ext cx="7696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Применение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наночастиц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Наноалмазы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7" y="1723266"/>
            <a:ext cx="7312145" cy="356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Выводы:</a:t>
            </a:r>
            <a:endParaRPr lang="ru-RU" b="1" i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Объем знаний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нанонауке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постоянно растет. Небольшая часть этих знаний может быть трансформирована в технологии, остальные представляют собой достижения фундаментальной науки.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Экономический рост и развитие технологий, в первую очередь определяются образованием как процессом приобретения и применения знаний в различных областях.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В основе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нанотехнологий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лежат естественные науки: физика, химия, биология и математика. Поэтому развитие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нанотехнологий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потребует от общества распространения и поддержки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естественно-научного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образа мышления. Это повлияет на систему образования и приведет к сокращению роли гуманитарных знаний, которые в современном обществе доминируют над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естественно-научными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38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38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6381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417</Words>
  <Application>Microsoft Office PowerPoint</Application>
  <PresentationFormat>Экран (4:3)</PresentationFormat>
  <Paragraphs>33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Название:«Нанотехнологии – будущее современной науки химии» Автор Лагутина Оксана Павловна </vt:lpstr>
      <vt:lpstr>Нанотехнологии – будущее современной науки химии </vt:lpstr>
      <vt:lpstr>Цели урока: </vt:lpstr>
      <vt:lpstr>Слайд 4</vt:lpstr>
      <vt:lpstr>Виды наночастиц</vt:lpstr>
      <vt:lpstr>Обнаружение рака</vt:lpstr>
      <vt:lpstr>Слайд 7</vt:lpstr>
      <vt:lpstr>Наноалмазы</vt:lpstr>
      <vt:lpstr>Выводы:</vt:lpstr>
      <vt:lpstr>Вопросы для закрепления материала:</vt:lpstr>
      <vt:lpstr>Слайд 11</vt:lpstr>
      <vt:lpstr>использованные источники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Нанотехнологии – будущее современной науки </dc:title>
  <dc:creator>Oksana</dc:creator>
  <cp:lastModifiedBy>Oksana</cp:lastModifiedBy>
  <cp:revision>13</cp:revision>
  <dcterms:created xsi:type="dcterms:W3CDTF">2013-12-08T08:25:40Z</dcterms:created>
  <dcterms:modified xsi:type="dcterms:W3CDTF">2014-04-02T10:00:49Z</dcterms:modified>
</cp:coreProperties>
</file>