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1386679"/>
            <a:ext cx="8356600" cy="1135063"/>
          </a:xfrm>
          <a:solidFill>
            <a:srgbClr val="92D050"/>
          </a:solidFill>
        </p:spPr>
        <p:txBody>
          <a:bodyPr anchor="b"/>
          <a:lstStyle>
            <a:lvl1pPr algn="ctr">
              <a:defRPr sz="6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928938"/>
            <a:ext cx="6858000" cy="677862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2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1">
                <a:solidFill>
                  <a:schemeClr val="bg1"/>
                </a:solidFill>
              </a:defRPr>
            </a:lvl1pPr>
            <a:lvl2pPr>
              <a:defRPr b="0" i="1">
                <a:solidFill>
                  <a:schemeClr val="bg1"/>
                </a:solidFill>
              </a:defRPr>
            </a:lvl2pPr>
            <a:lvl3pPr>
              <a:defRPr b="0" i="1">
                <a:solidFill>
                  <a:schemeClr val="bg1"/>
                </a:solidFill>
              </a:defRPr>
            </a:lvl3pPr>
            <a:lvl4pPr>
              <a:defRPr b="0" i="1">
                <a:solidFill>
                  <a:schemeClr val="bg1"/>
                </a:solidFill>
              </a:defRPr>
            </a:lvl4pPr>
            <a:lvl5pPr>
              <a:defRPr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2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2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4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8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B753EEB-E933-46A2-9D2C-81C0D87A801A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7B13961-BD24-4A22-9A34-996EE92541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openxmlformats.org/officeDocument/2006/relationships/image" Target="../media/image16.jpeg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1602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Логопедическое занятие </a:t>
            </a:r>
            <a:br>
              <a:rPr lang="ru-RU" sz="4000" dirty="0" smtClean="0"/>
            </a:br>
            <a:r>
              <a:rPr lang="ru-RU" sz="4000" dirty="0" smtClean="0"/>
              <a:t>в 1 классе для детей с ОВЗ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«Гласные </a:t>
            </a:r>
            <a:r>
              <a:rPr lang="ru-RU" sz="3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звуки и буквы»</a:t>
            </a:r>
            <a:br>
              <a:rPr lang="ru-RU" sz="3600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149080"/>
            <a:ext cx="3492624" cy="1872208"/>
          </a:xfrm>
        </p:spPr>
        <p:txBody>
          <a:bodyPr/>
          <a:lstStyle/>
          <a:p>
            <a:pPr algn="r"/>
            <a:r>
              <a:rPr lang="ru-RU" dirty="0" smtClean="0">
                <a:latin typeface="Segoe UI" pitchFamily="34" charset="0"/>
                <a:cs typeface="Segoe UI" pitchFamily="34" charset="0"/>
              </a:rPr>
              <a:t>Подготовил:</a:t>
            </a:r>
          </a:p>
          <a:p>
            <a:pPr algn="r"/>
            <a:r>
              <a:rPr lang="ru-RU" dirty="0" smtClean="0">
                <a:latin typeface="Segoe UI" pitchFamily="34" charset="0"/>
                <a:cs typeface="Segoe UI" pitchFamily="34" charset="0"/>
              </a:rPr>
              <a:t>Учитель-логопед </a:t>
            </a:r>
          </a:p>
          <a:p>
            <a:pPr algn="r"/>
            <a:r>
              <a:rPr lang="ru-RU" dirty="0" smtClean="0">
                <a:latin typeface="Segoe UI" pitchFamily="34" charset="0"/>
                <a:cs typeface="Segoe UI" pitchFamily="34" charset="0"/>
              </a:rPr>
              <a:t>Гаврилова  </a:t>
            </a:r>
          </a:p>
          <a:p>
            <a:pPr algn="r"/>
            <a:r>
              <a:rPr lang="ru-RU" dirty="0" smtClean="0">
                <a:latin typeface="Segoe UI" pitchFamily="34" charset="0"/>
                <a:cs typeface="Segoe UI" pitchFamily="34" charset="0"/>
              </a:rPr>
              <a:t>Евгения Геннадиевна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96061"/>
            <a:ext cx="2239777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естиваль\Конкурс\97433_html_229fb0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2448272" cy="30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естиваль\Конкурс\Ohr-Schwerhoerigkeit-getty-1345681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r="7100"/>
          <a:stretch/>
        </p:blipFill>
        <p:spPr bwMode="auto">
          <a:xfrm>
            <a:off x="5580112" y="635477"/>
            <a:ext cx="2448272" cy="29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1513" y="4077072"/>
            <a:ext cx="28845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…ХО</a:t>
            </a:r>
            <a:endParaRPr lang="ru-RU" sz="8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1994" y="3933056"/>
            <a:ext cx="28845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…ХО</a:t>
            </a:r>
            <a:endParaRPr lang="ru-RU" sz="8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93305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2351" y="3717032"/>
            <a:ext cx="9380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34985" y="692696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81481" y="2556284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8658" y="4437112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48458" y="3933056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07877" y="2060848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15816" y="315679"/>
            <a:ext cx="1800200" cy="172819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8731" y="4489291"/>
            <a:ext cx="960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Евгения работа\пособия\красный звук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3542" l="9763" r="89941"/>
                    </a14:imgEffect>
                  </a14:imgLayer>
                </a14:imgProps>
              </a:ext>
            </a:extLst>
          </a:blip>
          <a:srcRect l="15997" t="7644" r="13340" b="7009"/>
          <a:stretch/>
        </p:blipFill>
        <p:spPr bwMode="auto">
          <a:xfrm>
            <a:off x="1098010" y="264395"/>
            <a:ext cx="33843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Фестиваль\Конкурс\Acb4bdqc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60" b="83424" l="1087" r="98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17489"/>
          <a:stretch/>
        </p:blipFill>
        <p:spPr bwMode="auto">
          <a:xfrm>
            <a:off x="4355976" y="554182"/>
            <a:ext cx="4425856" cy="2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6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естиваль\Конкурс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6185" r="25751" b="30667"/>
          <a:stretch/>
        </p:blipFill>
        <p:spPr bwMode="auto">
          <a:xfrm>
            <a:off x="0" y="19833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естиваль\Конкурс\1263534310_1235752971_kartin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4" b="23259" l="32694" r="45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9" r="53134" b="74156"/>
          <a:stretch/>
        </p:blipFill>
        <p:spPr bwMode="auto">
          <a:xfrm>
            <a:off x="6001771" y="4371813"/>
            <a:ext cx="1186297" cy="13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естиваль\Конкурс\1263534310_1235752971_kartink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396" b="97488" l="67056" r="80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22" t="74885" r="17339"/>
          <a:stretch/>
        </p:blipFill>
        <p:spPr bwMode="auto">
          <a:xfrm>
            <a:off x="683743" y="3371789"/>
            <a:ext cx="11954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естиваль\Конкурс\1263534310_1235752971_kartink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500" b="72500" l="85227" r="98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86" t="50000" b="25000"/>
          <a:stretch/>
        </p:blipFill>
        <p:spPr bwMode="auto">
          <a:xfrm>
            <a:off x="6675992" y="2836386"/>
            <a:ext cx="1127977" cy="12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2589383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540792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064" y="4229016"/>
            <a:ext cx="788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F:\Фестиваль\Конкурс\1263534310_1235752971_kartink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29" b="21861" l="48520" r="62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r="35307" b="75710"/>
          <a:stretch/>
        </p:blipFill>
        <p:spPr bwMode="auto">
          <a:xfrm>
            <a:off x="754856" y="5204373"/>
            <a:ext cx="1872208" cy="15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естиваль\Конкурс\baby-lynx-30509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7" r="14836"/>
          <a:stretch/>
        </p:blipFill>
        <p:spPr bwMode="auto">
          <a:xfrm>
            <a:off x="4333112" y="5060012"/>
            <a:ext cx="1429772" cy="17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Фестиваль\Конкурс\_preview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09478"/>
            <a:ext cx="1152128" cy="15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-0.08102 L 0.14965 -0.4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0.01042 L -0.20955 -0.1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32292 -0.4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628800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нкурс\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8" b="12222"/>
          <a:stretch/>
        </p:blipFill>
        <p:spPr bwMode="auto">
          <a:xfrm>
            <a:off x="1084993" y="1700808"/>
            <a:ext cx="6696744" cy="367240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5425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Упражнение     «Дождик»</a:t>
            </a:r>
            <a:endParaRPr lang="ru-RU" sz="44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Школа\5663e45320c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Евгения работа\пособия\красный звук.jpe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3542" l="9763" r="89941"/>
                    </a14:imgEffect>
                  </a14:imgLayer>
                </a14:imgProps>
              </a:ext>
            </a:extLst>
          </a:blip>
          <a:srcRect l="15997" t="7644" r="13340" b="7009"/>
          <a:stretch/>
        </p:blipFill>
        <p:spPr bwMode="auto">
          <a:xfrm>
            <a:off x="2699792" y="237309"/>
            <a:ext cx="33843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7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" y="-20961"/>
            <a:ext cx="9143287" cy="68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50000" b="66752"/>
          <a:stretch/>
        </p:blipFill>
        <p:spPr bwMode="auto">
          <a:xfrm>
            <a:off x="458802" y="295189"/>
            <a:ext cx="2305147" cy="23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t="673" r="2788" b="66546"/>
          <a:stretch/>
        </p:blipFill>
        <p:spPr bwMode="auto">
          <a:xfrm>
            <a:off x="3421044" y="373544"/>
            <a:ext cx="2302622" cy="23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33234" r="50218" b="36666"/>
          <a:stretch/>
        </p:blipFill>
        <p:spPr bwMode="auto">
          <a:xfrm>
            <a:off x="6156174" y="373545"/>
            <a:ext cx="2403405" cy="23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044" r="2774" b="35553"/>
          <a:stretch/>
        </p:blipFill>
        <p:spPr bwMode="auto">
          <a:xfrm>
            <a:off x="6154656" y="3021019"/>
            <a:ext cx="2404923" cy="23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63947" r="49986" b="3925"/>
          <a:stretch/>
        </p:blipFill>
        <p:spPr bwMode="auto">
          <a:xfrm>
            <a:off x="3421044" y="3045087"/>
            <a:ext cx="2310755" cy="23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Конку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364" r="5069" b="4000"/>
          <a:stretch/>
        </p:blipFill>
        <p:spPr bwMode="auto">
          <a:xfrm>
            <a:off x="484845" y="2976748"/>
            <a:ext cx="2356388" cy="2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Фестиваль\Конкурс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426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" y="1724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естиваль\Конкурс\lenta-b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6"/>
          <a:stretch/>
        </p:blipFill>
        <p:spPr bwMode="auto">
          <a:xfrm>
            <a:off x="683568" y="980728"/>
            <a:ext cx="57606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естиваль\Конкурс\lenta-b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0" t="50000" r="20015"/>
          <a:stretch/>
        </p:blipFill>
        <p:spPr bwMode="auto">
          <a:xfrm>
            <a:off x="6444207" y="980728"/>
            <a:ext cx="13742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9" y="-14957"/>
            <a:ext cx="9163940" cy="68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естиваль\Конкурс\B8yl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13" y="332656"/>
            <a:ext cx="3990542" cy="29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3472893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Совушка-сова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голова,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дереве сидит,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всех глядит.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Фестиваль\Конкурс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152"/>
          <a:stretch/>
        </p:blipFill>
        <p:spPr bwMode="auto">
          <a:xfrm>
            <a:off x="611560" y="770516"/>
            <a:ext cx="3240360" cy="26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естиваль\Конкурс\mini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52" y="803271"/>
            <a:ext cx="2881053" cy="26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77072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К…Т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6004" y="4094762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К…Т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706" y="4005064"/>
            <a:ext cx="113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9142" y="3978455"/>
            <a:ext cx="113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кола\5663e45320c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естиваль\Конкурс\0928_WVclim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4677"/>
            <a:ext cx="3456384" cy="27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естиваль\Конкурс\023 Arkansas - cartoon homest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74677"/>
            <a:ext cx="3456384" cy="27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77072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Д…М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52" y="4080908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Д…М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4698" y="4005064"/>
            <a:ext cx="113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190" y="4005064"/>
            <a:ext cx="1130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11">
  <a:themeElements>
    <a:clrScheme name="Відтінки сірог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347</TotalTime>
  <Words>47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Тема11</vt:lpstr>
      <vt:lpstr>  Логопедическое занятие  в 1 классе для детей с ОВЗ «Гласные звуки и буквы»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в 1 классе «Гласные звуки и буквы»</dc:title>
  <dc:creator>User</dc:creator>
  <cp:lastModifiedBy>User</cp:lastModifiedBy>
  <cp:revision>20</cp:revision>
  <dcterms:created xsi:type="dcterms:W3CDTF">2016-06-10T08:27:55Z</dcterms:created>
  <dcterms:modified xsi:type="dcterms:W3CDTF">2016-06-15T08:40:07Z</dcterms:modified>
</cp:coreProperties>
</file>