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5F7609-2152-4FCE-9F1B-C64384B13EF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685ECA-DDD4-46AC-A029-220B00DD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Реактивное движение.</a:t>
            </a:r>
            <a:br>
              <a:rPr lang="ru-RU" dirty="0" smtClean="0"/>
            </a:br>
            <a:r>
              <a:rPr lang="ru-RU" dirty="0" smtClean="0"/>
              <a:t>Реактивная сила. Реактивные двигатели.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Идентификатор</a:t>
            </a:r>
          </a:p>
          <a:p>
            <a:r>
              <a:rPr lang="ru-RU" dirty="0" smtClean="0"/>
              <a:t>220-723-452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16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dirty="0"/>
              <a:t>￼ </a:t>
            </a: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6576" lvl="0" indent="0">
              <a:buNone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где 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вектор ускорения ракеты, 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вектор скорости истечения газов относительно ракеты, M- масса ракеты в данный момент времени, 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ежесекундный расход массы, 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внешняя сила.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Уравнение Мещерского</a:t>
            </a:r>
            <a:endParaRPr lang="ru-RU" dirty="0"/>
          </a:p>
        </p:txBody>
      </p:sp>
      <p:pic>
        <p:nvPicPr>
          <p:cNvPr id="7178" name="Picture 10" descr="http://www.vevivi.ru/best/images/referat/88350-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02177" cy="10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vevivi.ru/best/images/referat/8835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66700" cy="41910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181" name="Picture 13" descr="http://www.vevivi.ru/best/images/referat/8835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820" y="2906241"/>
            <a:ext cx="381372" cy="515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7182" name="Picture 14" descr="http://www.vevivi.ru/best/images/referat/88350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763" y="-198438"/>
            <a:ext cx="2667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www.vevivi.ru/best/images/referat/88350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4438" y="-198438"/>
            <a:ext cx="161925" cy="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www.vevivi.ru/best/images/referat/88350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46" y="4653136"/>
            <a:ext cx="359034" cy="52573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188" name="Picture 20" descr="http://www.vevivi.ru/best/images/referat/88350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247" y="5517232"/>
            <a:ext cx="382467" cy="472459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xmlns="" val="15808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Реактивное движение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Реактивное движение – движение тела, возникающее при отделении некоторой его части с определенной скоростью относительно тела. При этом возникает реактивная сила, сообщающая телу ускорение.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95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можно наблюдать реактивное ускорение?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надуть резиновый шарик и отпустить его. Шарик стремительно взовьется вверх. В данном случае реактивная сила будет действовать до тех пор, пока продолжается истечение воздуха.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304256" cy="270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80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Реактивное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истечении продуктов сгорания они за счет давления в камере сгорания получают некоторый импульс. В соответствии с законом сохранения импульса ракета получает такой же по модулю импульс, но направленный в противоположную сторону.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81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Реактивная сила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особенность данного вида силы состоит в том, что она не возникает без какого-либо воздействия с внешними телами.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69151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76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Реактивные двигатели.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467600" cy="4525963"/>
          </a:xfrm>
        </p:spPr>
        <p:txBody>
          <a:bodyPr/>
          <a:lstStyle/>
          <a:p>
            <a:r>
              <a:rPr lang="ru-RU" sz="2500" dirty="0" smtClean="0"/>
              <a:t>Имеют широкое применение в сфере освоения космоса.</a:t>
            </a:r>
          </a:p>
          <a:p>
            <a:r>
              <a:rPr lang="ru-RU" sz="2500" dirty="0" smtClean="0"/>
              <a:t>Применяются для метеорологических и военных ракет различного радиуса действия.</a:t>
            </a:r>
          </a:p>
          <a:p>
            <a:r>
              <a:rPr lang="ru-RU" sz="2500" dirty="0" smtClean="0"/>
              <a:t>Все современные самолеты оснащены реактивными двигателями</a:t>
            </a:r>
            <a:endParaRPr lang="ru-RU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5328592" cy="29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67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реактивных двигателей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Ракетные </a:t>
            </a:r>
          </a:p>
          <a:p>
            <a:r>
              <a:rPr lang="ru-RU" smtClean="0"/>
              <a:t>Воздушно реактивные</a:t>
            </a:r>
            <a:endParaRPr lang="ru-RU"/>
          </a:p>
        </p:txBody>
      </p:sp>
      <p:pic>
        <p:nvPicPr>
          <p:cNvPr id="1026" name="Picture 2" descr="http://litrus.net/images/books/115343_i009-001-205314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85" y="4869160"/>
            <a:ext cx="4968552" cy="15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fy.ru/images/103/1395122970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466295" cy="19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36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Жидкостно-реактивные двигатели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dirty="0" smtClean="0"/>
              <a:t>В качестве топлива используются керосин, бензин, спирт, жидкий водород и др.</a:t>
            </a:r>
          </a:p>
          <a:p>
            <a:r>
              <a:rPr lang="ru-RU" sz="2500" dirty="0" smtClean="0"/>
              <a:t>При сгорании топлива развивается температура 3000 </a:t>
            </a:r>
            <a:r>
              <a:rPr lang="en-US" sz="2500" dirty="0"/>
              <a:t>°</a:t>
            </a:r>
            <a:r>
              <a:rPr lang="en-US" sz="2500" dirty="0" smtClean="0"/>
              <a:t>C</a:t>
            </a:r>
            <a:r>
              <a:rPr lang="ru-RU" sz="2500" dirty="0" smtClean="0"/>
              <a:t> и давление до 50 атм. В остальном принцип работы такой же, как и у двигателя на твердом топливе.</a:t>
            </a:r>
          </a:p>
          <a:p>
            <a:endParaRPr lang="ru-RU" dirty="0"/>
          </a:p>
        </p:txBody>
      </p:sp>
      <p:pic>
        <p:nvPicPr>
          <p:cNvPr id="6146" name="Picture 2" descr="http://dic.academic.ru/pictures/bse/gif/027621208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7577457" cy="23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836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воздушно-реактивного двигателя компрессорного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016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носовой части расположен компрессор, засасывающий и сжимающий воздух, который потом поступает в камеру сгорания. Жидкое горючее подается в камеру сгорания с помощью специальных форсунок.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Раскаленные газы выходя через сопло вращают газовую турбину, которая приводит в движение компрессор.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61" y="1484784"/>
            <a:ext cx="756083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401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</TotalTime>
  <Words>260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Реактивное движение. Реактивная сила. Реактивные двигатели.</vt:lpstr>
      <vt:lpstr>Реактивное движение </vt:lpstr>
      <vt:lpstr>Как можно наблюдать реактивное ускорение?</vt:lpstr>
      <vt:lpstr>Реактивное движение</vt:lpstr>
      <vt:lpstr>Реактивная сила</vt:lpstr>
      <vt:lpstr>Реактивные двигатели.</vt:lpstr>
      <vt:lpstr>Типы реактивных двигателей</vt:lpstr>
      <vt:lpstr>Жидкостно-реактивные двигатели</vt:lpstr>
      <vt:lpstr>Схема воздушно-реактивного двигателя компрессорного типа</vt:lpstr>
      <vt:lpstr>Уравнение Мещерского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Реактивное движение. Реактивная сила. Реактивные двигатели.</dc:title>
  <dc:creator>Васильев</dc:creator>
  <cp:lastModifiedBy>Sony</cp:lastModifiedBy>
  <cp:revision>9</cp:revision>
  <dcterms:created xsi:type="dcterms:W3CDTF">2015-12-21T15:29:24Z</dcterms:created>
  <dcterms:modified xsi:type="dcterms:W3CDTF">2016-04-06T19:01:26Z</dcterms:modified>
</cp:coreProperties>
</file>