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  <p:sldMasterId id="2147483682" r:id="rId2"/>
  </p:sldMasterIdLst>
  <p:sldIdLst>
    <p:sldId id="271" r:id="rId3"/>
    <p:sldId id="269" r:id="rId4"/>
    <p:sldId id="270" r:id="rId5"/>
    <p:sldId id="262" r:id="rId6"/>
    <p:sldId id="272" r:id="rId7"/>
    <p:sldId id="263" r:id="rId8"/>
    <p:sldId id="257" r:id="rId9"/>
    <p:sldId id="273" r:id="rId10"/>
    <p:sldId id="264" r:id="rId11"/>
    <p:sldId id="265" r:id="rId12"/>
    <p:sldId id="274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9546"/>
    <a:srgbClr val="2BA542"/>
    <a:srgbClr val="16A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 autoAdjust="0"/>
  </p:normalViewPr>
  <p:slideViewPr>
    <p:cSldViewPr snapToGrid="0">
      <p:cViewPr>
        <p:scale>
          <a:sx n="62" d="100"/>
          <a:sy n="62" d="100"/>
        </p:scale>
        <p:origin x="-1002" y="-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922" y="2129984"/>
            <a:ext cx="1036416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52857" indent="0" algn="ctr">
              <a:buNone/>
              <a:defRPr/>
            </a:lvl2pPr>
            <a:lvl3pPr marL="905713" indent="0" algn="ctr">
              <a:buNone/>
              <a:defRPr/>
            </a:lvl3pPr>
            <a:lvl4pPr marL="1358584" indent="0" algn="ctr">
              <a:buNone/>
              <a:defRPr/>
            </a:lvl4pPr>
            <a:lvl5pPr marL="1811437" indent="0" algn="ctr">
              <a:buNone/>
              <a:defRPr/>
            </a:lvl5pPr>
            <a:lvl6pPr marL="2264284" indent="0" algn="ctr">
              <a:buNone/>
              <a:defRPr/>
            </a:lvl6pPr>
            <a:lvl7pPr marL="2717161" indent="0" algn="ctr">
              <a:buNone/>
              <a:defRPr/>
            </a:lvl7pPr>
            <a:lvl8pPr marL="3170020" indent="0" algn="ctr">
              <a:buNone/>
              <a:defRPr/>
            </a:lvl8pPr>
            <a:lvl9pPr marL="362287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7968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91783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99521" y="563100"/>
            <a:ext cx="2601601" cy="58671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4721" y="563100"/>
            <a:ext cx="7620481" cy="58671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13838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720" y="563193"/>
            <a:ext cx="10406400" cy="11535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894722" y="1906760"/>
            <a:ext cx="5111040" cy="4523515"/>
          </a:xfrm>
        </p:spPr>
        <p:txBody>
          <a:bodyPr/>
          <a:lstStyle/>
          <a:p>
            <a:pPr lvl="0"/>
            <a:r>
              <a:rPr lang="ru-RU" noProof="0" dirty="0" smtClean="0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0082" y="1906760"/>
            <a:ext cx="5111040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6764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720" y="563193"/>
            <a:ext cx="10406400" cy="11535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39052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685800" y="534995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264" tIns="50135" rIns="100264" bIns="50135"/>
          <a:lstStyle/>
          <a:p>
            <a:pPr defTabSz="100283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prstClr val="black"/>
              </a:solidFill>
              <a:latin typeface="Franklin Gothic Book"/>
              <a:ea typeface="+mn-ea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1"/>
            <a:ext cx="112776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3"/>
            <a:ext cx="11277600" cy="914400"/>
          </a:xfrm>
        </p:spPr>
        <p:txBody>
          <a:bodyPr anchor="b"/>
          <a:lstStyle>
            <a:lvl1pPr marL="0" indent="0" algn="l">
              <a:buNone/>
              <a:defRPr sz="2600">
                <a:solidFill>
                  <a:schemeClr val="tx2">
                    <a:shade val="75000"/>
                  </a:schemeClr>
                </a:solidFill>
              </a:defRPr>
            </a:lvl1pPr>
            <a:lvl2pPr marL="501415" indent="0" algn="ctr">
              <a:buNone/>
            </a:lvl2pPr>
            <a:lvl3pPr marL="1002836" indent="0" algn="ctr">
              <a:buNone/>
            </a:lvl3pPr>
            <a:lvl4pPr marL="1504258" indent="0" algn="ctr">
              <a:buNone/>
            </a:lvl4pPr>
            <a:lvl5pPr marL="2005672" indent="0" algn="ctr">
              <a:buNone/>
            </a:lvl5pPr>
            <a:lvl6pPr marL="2507092" indent="0" algn="ctr">
              <a:buNone/>
            </a:lvl6pPr>
            <a:lvl7pPr marL="3008510" indent="0" algn="ctr">
              <a:buNone/>
            </a:lvl7pPr>
            <a:lvl8pPr marL="3509916" indent="0" algn="ctr">
              <a:buNone/>
            </a:lvl8pPr>
            <a:lvl9pPr marL="401134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4994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srgbClr val="F0A22E">
                    <a:shade val="75000"/>
                  </a:srgbClr>
                </a:solidFill>
                <a:latin typeface="Arial" charset="0"/>
                <a:ea typeface="SimSun" charset="-122"/>
              </a:defRPr>
            </a:lvl1pPr>
          </a:lstStyle>
          <a:p>
            <a:pPr>
              <a:defRPr/>
            </a:pPr>
            <a:fld id="{75900208-1FEE-4EAD-8795-121178608FBE}" type="datetimeFigureOut">
              <a:rPr lang="ru-RU"/>
              <a:pPr>
                <a:defRPr/>
              </a:pPr>
              <a:t>09.02.2016</a:t>
            </a:fld>
            <a:endParaRPr lang="ru-RU" dirty="0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4994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srgbClr val="F0A22E">
                    <a:shade val="75000"/>
                  </a:srgbClr>
                </a:solidFill>
                <a:latin typeface="Arial" charset="0"/>
                <a:ea typeface="SimSun" charset="-122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2" y="6473480"/>
            <a:ext cx="1011839" cy="247706"/>
          </a:xfrm>
        </p:spPr>
        <p:txBody>
          <a:bodyPr/>
          <a:lstStyle>
            <a:lvl1pPr defTabSz="444994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solidFill>
                  <a:srgbClr val="F0A22E">
                    <a:shade val="75000"/>
                  </a:srgbClr>
                </a:solidFill>
                <a:latin typeface="Arial" charset="0"/>
                <a:ea typeface="SimSun" charset="-122"/>
              </a:defRPr>
            </a:lvl1pPr>
          </a:lstStyle>
          <a:p>
            <a:pPr>
              <a:defRPr/>
            </a:pPr>
            <a:fld id="{4A83E28A-BB1B-4D6F-BF36-770041A6F9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4134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0401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841" y="4406956"/>
            <a:ext cx="10362241" cy="136238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841" y="2906225"/>
            <a:ext cx="10362241" cy="1500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857" indent="0">
              <a:buNone/>
              <a:defRPr sz="1800"/>
            </a:lvl2pPr>
            <a:lvl3pPr marL="905713" indent="0">
              <a:buNone/>
              <a:defRPr sz="1700"/>
            </a:lvl3pPr>
            <a:lvl4pPr marL="1358584" indent="0">
              <a:buNone/>
              <a:defRPr sz="1400"/>
            </a:lvl4pPr>
            <a:lvl5pPr marL="1811437" indent="0">
              <a:buNone/>
              <a:defRPr sz="1400"/>
            </a:lvl5pPr>
            <a:lvl6pPr marL="2264284" indent="0">
              <a:buNone/>
              <a:defRPr sz="1400"/>
            </a:lvl6pPr>
            <a:lvl7pPr marL="2717161" indent="0">
              <a:buNone/>
              <a:defRPr sz="1400"/>
            </a:lvl7pPr>
            <a:lvl8pPr marL="3170020" indent="0">
              <a:buNone/>
              <a:defRPr sz="1400"/>
            </a:lvl8pPr>
            <a:lvl9pPr marL="3622878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86565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4722" y="1906760"/>
            <a:ext cx="5111040" cy="4523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0082" y="1906760"/>
            <a:ext cx="5111040" cy="4523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4790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564" y="275163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561" y="1535201"/>
            <a:ext cx="5385601" cy="6394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857" indent="0">
              <a:buNone/>
              <a:defRPr sz="2000" b="1"/>
            </a:lvl2pPr>
            <a:lvl3pPr marL="905713" indent="0">
              <a:buNone/>
              <a:defRPr sz="1800" b="1"/>
            </a:lvl3pPr>
            <a:lvl4pPr marL="1358584" indent="0">
              <a:buNone/>
              <a:defRPr sz="1700" b="1"/>
            </a:lvl4pPr>
            <a:lvl5pPr marL="1811437" indent="0">
              <a:buNone/>
              <a:defRPr sz="1700" b="1"/>
            </a:lvl5pPr>
            <a:lvl6pPr marL="2264284" indent="0">
              <a:buNone/>
              <a:defRPr sz="1700" b="1"/>
            </a:lvl6pPr>
            <a:lvl7pPr marL="2717161" indent="0">
              <a:buNone/>
              <a:defRPr sz="1700" b="1"/>
            </a:lvl7pPr>
            <a:lvl8pPr marL="3170020" indent="0">
              <a:buNone/>
              <a:defRPr sz="1700" b="1"/>
            </a:lvl8pPr>
            <a:lvl9pPr marL="362287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0561" y="2174628"/>
            <a:ext cx="5385601" cy="39517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924" y="1535201"/>
            <a:ext cx="5389441" cy="6394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857" indent="0">
              <a:buNone/>
              <a:defRPr sz="2000" b="1"/>
            </a:lvl2pPr>
            <a:lvl3pPr marL="905713" indent="0">
              <a:buNone/>
              <a:defRPr sz="1800" b="1"/>
            </a:lvl3pPr>
            <a:lvl4pPr marL="1358584" indent="0">
              <a:buNone/>
              <a:defRPr sz="1700" b="1"/>
            </a:lvl4pPr>
            <a:lvl5pPr marL="1811437" indent="0">
              <a:buNone/>
              <a:defRPr sz="1700" b="1"/>
            </a:lvl5pPr>
            <a:lvl6pPr marL="2264284" indent="0">
              <a:buNone/>
              <a:defRPr sz="1700" b="1"/>
            </a:lvl6pPr>
            <a:lvl7pPr marL="2717161" indent="0">
              <a:buNone/>
              <a:defRPr sz="1700" b="1"/>
            </a:lvl7pPr>
            <a:lvl8pPr marL="3170020" indent="0">
              <a:buNone/>
              <a:defRPr sz="1700" b="1"/>
            </a:lvl8pPr>
            <a:lvl9pPr marL="362287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924" y="2174628"/>
            <a:ext cx="5389441" cy="39517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76786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0931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90284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561" y="273629"/>
            <a:ext cx="4010881" cy="11607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367" y="273633"/>
            <a:ext cx="6816000" cy="58527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561" y="1434484"/>
            <a:ext cx="4010881" cy="4692013"/>
          </a:xfrm>
        </p:spPr>
        <p:txBody>
          <a:bodyPr/>
          <a:lstStyle>
            <a:lvl1pPr marL="0" indent="0">
              <a:buNone/>
              <a:defRPr sz="1400"/>
            </a:lvl1pPr>
            <a:lvl2pPr marL="452857" indent="0">
              <a:buNone/>
              <a:defRPr sz="1200"/>
            </a:lvl2pPr>
            <a:lvl3pPr marL="905713" indent="0">
              <a:buNone/>
              <a:defRPr sz="1000"/>
            </a:lvl3pPr>
            <a:lvl4pPr marL="1358584" indent="0">
              <a:buNone/>
              <a:defRPr sz="900"/>
            </a:lvl4pPr>
            <a:lvl5pPr marL="1811437" indent="0">
              <a:buNone/>
              <a:defRPr sz="900"/>
            </a:lvl5pPr>
            <a:lvl6pPr marL="2264284" indent="0">
              <a:buNone/>
              <a:defRPr sz="900"/>
            </a:lvl6pPr>
            <a:lvl7pPr marL="2717161" indent="0">
              <a:buNone/>
              <a:defRPr sz="900"/>
            </a:lvl7pPr>
            <a:lvl8pPr marL="3170020" indent="0">
              <a:buNone/>
              <a:defRPr sz="900"/>
            </a:lvl8pPr>
            <a:lvl9pPr marL="36228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741236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407" y="4800026"/>
            <a:ext cx="7315200" cy="5674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0407" y="612065"/>
            <a:ext cx="7315200" cy="4115952"/>
          </a:xfrm>
        </p:spPr>
        <p:txBody>
          <a:bodyPr/>
          <a:lstStyle>
            <a:lvl1pPr marL="0" indent="0">
              <a:buNone/>
              <a:defRPr sz="3200"/>
            </a:lvl1pPr>
            <a:lvl2pPr marL="452857" indent="0">
              <a:buNone/>
              <a:defRPr sz="2800"/>
            </a:lvl2pPr>
            <a:lvl3pPr marL="905713" indent="0">
              <a:buNone/>
              <a:defRPr sz="2400"/>
            </a:lvl3pPr>
            <a:lvl4pPr marL="1358584" indent="0">
              <a:buNone/>
              <a:defRPr sz="2000"/>
            </a:lvl4pPr>
            <a:lvl5pPr marL="1811437" indent="0">
              <a:buNone/>
              <a:defRPr sz="2000"/>
            </a:lvl5pPr>
            <a:lvl6pPr marL="2264284" indent="0">
              <a:buNone/>
              <a:defRPr sz="2000"/>
            </a:lvl6pPr>
            <a:lvl7pPr marL="2717161" indent="0">
              <a:buNone/>
              <a:defRPr sz="2000"/>
            </a:lvl7pPr>
            <a:lvl8pPr marL="3170020" indent="0">
              <a:buNone/>
              <a:defRPr sz="2000"/>
            </a:lvl8pPr>
            <a:lvl9pPr marL="3622878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0407" y="5367444"/>
            <a:ext cx="7315200" cy="805044"/>
          </a:xfrm>
        </p:spPr>
        <p:txBody>
          <a:bodyPr/>
          <a:lstStyle>
            <a:lvl1pPr marL="0" indent="0">
              <a:buNone/>
              <a:defRPr sz="1400"/>
            </a:lvl1pPr>
            <a:lvl2pPr marL="452857" indent="0">
              <a:buNone/>
              <a:defRPr sz="1200"/>
            </a:lvl2pPr>
            <a:lvl3pPr marL="905713" indent="0">
              <a:buNone/>
              <a:defRPr sz="1000"/>
            </a:lvl3pPr>
            <a:lvl4pPr marL="1358584" indent="0">
              <a:buNone/>
              <a:defRPr sz="900"/>
            </a:lvl4pPr>
            <a:lvl5pPr marL="1811437" indent="0">
              <a:buNone/>
              <a:defRPr sz="900"/>
            </a:lvl5pPr>
            <a:lvl6pPr marL="2264284" indent="0">
              <a:buNone/>
              <a:defRPr sz="900"/>
            </a:lvl6pPr>
            <a:lvl7pPr marL="2717161" indent="0">
              <a:buNone/>
              <a:defRPr sz="900"/>
            </a:lvl7pPr>
            <a:lvl8pPr marL="3170020" indent="0">
              <a:buNone/>
              <a:defRPr sz="900"/>
            </a:lvl8pPr>
            <a:lvl9pPr marL="36228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765676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562561" y="0"/>
            <a:ext cx="11629439" cy="6858000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FFFBF0"/>
              </a:gs>
              <a:gs pos="100000">
                <a:srgbClr val="FFFFCC"/>
              </a:gs>
            </a:gsLst>
            <a:lin ang="0" scaled="1"/>
          </a:gradFill>
          <a:ln w="9360">
            <a:solidFill>
              <a:srgbClr val="333366"/>
            </a:solidFill>
            <a:round/>
            <a:headEnd/>
            <a:tailEnd/>
          </a:ln>
          <a:effectLst/>
          <a:extLst/>
        </p:spPr>
        <p:txBody>
          <a:bodyPr wrap="none" lIns="90558" tIns="45281" rIns="90558" bIns="45281" anchor="ctr"/>
          <a:lstStyle>
            <a:lvl1pPr eaLnBrk="0"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45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45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45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45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>
              <a:defRPr/>
            </a:pPr>
            <a:endParaRPr lang="ru-RU" altLang="ru-RU" dirty="0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4720" y="563100"/>
            <a:ext cx="10406400" cy="115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720" y="1906760"/>
            <a:ext cx="10406400" cy="452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996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ransition spd="slow">
    <p:wipe/>
  </p:transition>
  <p:txStyles>
    <p:titleStyle>
      <a:lvl1pPr algn="ctr" defTabSz="4445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45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2pPr>
      <a:lvl3pPr algn="ctr" defTabSz="4445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3pPr>
      <a:lvl4pPr algn="ctr" defTabSz="4445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4pPr>
      <a:lvl5pPr algn="ctr" defTabSz="4445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5pPr>
      <a:lvl6pPr marL="2490737" indent="-226439" algn="ctr" defTabSz="44499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6pPr>
      <a:lvl7pPr marL="2943586" indent="-226439" algn="ctr" defTabSz="44499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7pPr>
      <a:lvl8pPr marL="3396444" indent="-226439" algn="ctr" defTabSz="44499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8pPr>
      <a:lvl9pPr marL="3849316" indent="-226439" algn="ctr" defTabSz="44499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smincho" charset="0"/>
          <a:cs typeface="msmincho" charset="0"/>
        </a:defRPr>
      </a:lvl9pPr>
    </p:titleStyle>
    <p:bodyStyle>
      <a:lvl1pPr marL="338138" indent="-338138" algn="l" defTabSz="444500" rtl="0" eaLnBrk="1" fontAlgn="base" hangingPunct="1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82575" algn="l" defTabSz="444500" rtl="0" eaLnBrk="1" fontAlgn="base" hangingPunct="1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31888" indent="-225425" algn="l" defTabSz="444500" rtl="0" eaLnBrk="1" fontAlgn="base" hangingPunct="1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584325" indent="-225425" algn="l" defTabSz="444500" rtl="0" eaLnBrk="1" fontAlgn="base" hangingPunct="1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36763" indent="-225425" algn="l" defTabSz="444500" rtl="0" eaLnBrk="1" fontAlgn="base" hangingPunct="1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490737" indent="-226439" algn="l" defTabSz="444994" rtl="0" eaLnBrk="1" fontAlgn="base" hangingPunct="1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43586" indent="-226439" algn="l" defTabSz="444994" rtl="0" eaLnBrk="1" fontAlgn="base" hangingPunct="1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396444" indent="-226439" algn="l" defTabSz="444994" rtl="0" eaLnBrk="1" fontAlgn="base" hangingPunct="1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49316" indent="-226439" algn="l" defTabSz="444994" rtl="0" eaLnBrk="1" fontAlgn="base" hangingPunct="1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5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857" algn="l" defTabSz="905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713" algn="l" defTabSz="905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584" algn="l" defTabSz="905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1437" algn="l" defTabSz="905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4284" algn="l" defTabSz="905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7161" algn="l" defTabSz="905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0020" algn="l" defTabSz="905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2878" algn="l" defTabSz="905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94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275" tIns="50140" rIns="100275" bIns="50140"/>
          <a:lstStyle/>
          <a:p>
            <a:pPr defTabSz="100294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000" dirty="0">
              <a:solidFill>
                <a:prstClr val="black"/>
              </a:solidFill>
              <a:latin typeface="Franklin Gothic Book"/>
              <a:ea typeface="+mn-ea"/>
            </a:endParaRPr>
          </a:p>
        </p:txBody>
      </p:sp>
      <p:sp>
        <p:nvSpPr>
          <p:cNvPr id="2053" name="Текст 7"/>
          <p:cNvSpPr>
            <a:spLocks noGrp="1"/>
          </p:cNvSpPr>
          <p:nvPr>
            <p:ph type="body" idx="1"/>
          </p:nvPr>
        </p:nvSpPr>
        <p:spPr bwMode="auto">
          <a:xfrm>
            <a:off x="407040" y="1553923"/>
            <a:ext cx="11581440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275" tIns="50140" rIns="100275" bIns="501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162" y="76330"/>
            <a:ext cx="3352320" cy="289470"/>
          </a:xfrm>
          <a:prstGeom prst="rect">
            <a:avLst/>
          </a:prstGeom>
        </p:spPr>
        <p:txBody>
          <a:bodyPr vert="horz" wrap="square" lIns="100275" tIns="50140" rIns="100275" bIns="5014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SzTx/>
              <a:defRPr sz="1300">
                <a:solidFill>
                  <a:srgbClr val="D38E27"/>
                </a:solidFill>
                <a:latin typeface="Franklin Gothic Book" pitchFamily="34" charset="0"/>
              </a:defRPr>
            </a:lvl1pPr>
          </a:lstStyle>
          <a:p>
            <a:fld id="{F6330BC1-EB8F-48AA-96BB-AEAA04571E37}" type="datetimeFigureOut">
              <a:rPr lang="ru-RU" altLang="ru-RU"/>
              <a:pPr/>
              <a:t>09.02.2016</a:t>
            </a:fld>
            <a:endParaRPr lang="ru-RU" alt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6400" y="76330"/>
            <a:ext cx="4469760" cy="289470"/>
          </a:xfrm>
          <a:prstGeom prst="rect">
            <a:avLst/>
          </a:prstGeom>
        </p:spPr>
        <p:txBody>
          <a:bodyPr vert="horz" wrap="square" lIns="100275" tIns="50140" rIns="100275" bIns="50140" numCol="1" anchor="t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buClrTx/>
              <a:buSzTx/>
              <a:defRPr sz="1300">
                <a:solidFill>
                  <a:srgbClr val="D38E27"/>
                </a:solidFill>
                <a:latin typeface="Franklin Gothic Book" pitchFamily="34" charset="0"/>
              </a:defRPr>
            </a:lvl1pPr>
          </a:lstStyle>
          <a:p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3" y="6476362"/>
            <a:ext cx="1015679" cy="244826"/>
          </a:xfrm>
          <a:prstGeom prst="rect">
            <a:avLst/>
          </a:prstGeom>
        </p:spPr>
        <p:txBody>
          <a:bodyPr vert="horz" wrap="square" lIns="100275" tIns="50140" rIns="100275" bIns="50140" numCol="1" anchor="t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buClrTx/>
              <a:buSzTx/>
              <a:defRPr sz="1300">
                <a:solidFill>
                  <a:srgbClr val="D38E27"/>
                </a:solidFill>
                <a:latin typeface="Franklin Gothic Book" pitchFamily="34" charset="0"/>
              </a:defRPr>
            </a:lvl1pPr>
          </a:lstStyle>
          <a:p>
            <a:fld id="{7F267D17-4D52-4D53-84A4-C6FFDF098020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7040" y="456530"/>
            <a:ext cx="11581440" cy="838168"/>
          </a:xfrm>
          <a:prstGeom prst="rect">
            <a:avLst/>
          </a:prstGeom>
        </p:spPr>
        <p:txBody>
          <a:bodyPr vert="horz" lIns="100275" tIns="50140" rIns="100275" bIns="5014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94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275" tIns="50140" rIns="100275" bIns="50140"/>
          <a:lstStyle/>
          <a:p>
            <a:pPr defTabSz="100294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000" dirty="0">
              <a:solidFill>
                <a:prstClr val="black"/>
              </a:solidFill>
              <a:latin typeface="Franklin Gothic Book"/>
              <a:ea typeface="+mn-ea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803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275" tIns="50140" rIns="100275" bIns="50140"/>
          <a:lstStyle/>
          <a:p>
            <a:pPr defTabSz="100294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000" dirty="0">
              <a:solidFill>
                <a:prstClr val="black"/>
              </a:solidFill>
              <a:latin typeface="Franklin Gothic Book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 spd="slow">
    <p:wip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9pPr>
    </p:titleStyle>
    <p:bodyStyle>
      <a:lvl1pPr marL="374650" indent="-3746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500" kern="1200">
          <a:solidFill>
            <a:schemeClr val="tx2"/>
          </a:solidFill>
          <a:latin typeface="+mn-lt"/>
          <a:ea typeface="+mn-ea"/>
          <a:cs typeface="+mn-cs"/>
        </a:defRPr>
      </a:lvl1pPr>
      <a:lvl2pPr marL="814388" indent="-3127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2538" indent="-249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754188" indent="-249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255838" indent="-2492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758084" indent="-2507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3259556" indent="-2507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761024" indent="-2507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262498" indent="-25073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14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29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044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058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073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088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102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117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49590" y="340426"/>
            <a:ext cx="424850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Reading in my life</a:t>
            </a:r>
            <a:endParaRPr lang="ru-RU" sz="6000" b="1" cap="none" spc="0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74" y="0"/>
            <a:ext cx="69545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524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2112 -0.002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But one day</a:t>
            </a:r>
            <a:r>
              <a:rPr lang="ru-RU" sz="3600" b="1" dirty="0" smtClean="0">
                <a:solidFill>
                  <a:srgbClr val="C00000"/>
                </a:solidFill>
              </a:rPr>
              <a:t>...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528" y="2199995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Write your own ending of the story.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546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120" y="62685"/>
            <a:ext cx="1161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Do you believe in fairies</a:t>
            </a:r>
            <a:r>
              <a:rPr lang="ru-RU" sz="3600" b="1" dirty="0" smtClean="0"/>
              <a:t>?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0120" y="999469"/>
            <a:ext cx="1007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rabicPeriod"/>
            </a:pPr>
            <a:r>
              <a:rPr lang="en-US" sz="2400" dirty="0" smtClean="0"/>
              <a:t>   B…</a:t>
            </a:r>
          </a:p>
          <a:p>
            <a:r>
              <a:rPr lang="en-US" sz="2400" dirty="0" smtClean="0"/>
              <a:t>To prove that fairies exist and live everywhere around us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53440" y="1935480"/>
            <a:ext cx="1007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   D…</a:t>
            </a:r>
          </a:p>
          <a:p>
            <a:r>
              <a:rPr lang="en-US" sz="2400" dirty="0" smtClean="0"/>
              <a:t>There was a custom in some countries to leave something to eat and drink in the corners where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3440" y="3111580"/>
            <a:ext cx="1007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sz="2400" dirty="0" smtClean="0"/>
              <a:t>A…</a:t>
            </a:r>
          </a:p>
          <a:p>
            <a:r>
              <a:rPr lang="en-US" sz="2400" dirty="0" smtClean="0"/>
              <a:t>Brownies in the bathroom, goblins in the kitchen and pixies in the bedroom upstairs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53440" y="4304409"/>
            <a:ext cx="1007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4"/>
            </a:pPr>
            <a:r>
              <a:rPr lang="en-US" sz="2400" dirty="0" smtClean="0"/>
              <a:t>D… </a:t>
            </a:r>
          </a:p>
          <a:p>
            <a:r>
              <a:rPr lang="en-US" sz="2400" dirty="0" smtClean="0"/>
              <a:t>Let’s try. The next time I’ve got a headache, I will remember to leave some milk in the corner of the bathroom.   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7571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S66\Desktop\0_843a8_f44c20b6_ori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8" y="0"/>
            <a:ext cx="3727713" cy="447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.kp.ru/share/i/4/420190/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151" y="0"/>
            <a:ext cx="4000849" cy="3627120"/>
          </a:xfrm>
          <a:prstGeom prst="rect">
            <a:avLst/>
          </a:prstGeom>
          <a:noFill/>
        </p:spPr>
      </p:pic>
      <p:pic>
        <p:nvPicPr>
          <p:cNvPr id="2" name="Picture 2" descr="C:\Users\DS66\Desktop\Робинз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51" y="3627120"/>
            <a:ext cx="4777740" cy="326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588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Continue the phrases...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Now I know ...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Now I can ...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can’t ...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don’t know ... but ...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I haven’t read…but..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25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WELL DONE!</a:t>
            </a:r>
            <a:endParaRPr lang="ru-RU" sz="5400" b="1" dirty="0">
              <a:solidFill>
                <a:schemeClr val="tx1"/>
              </a:solidFill>
            </a:endParaRPr>
          </a:p>
        </p:txBody>
      </p:sp>
      <p:pic>
        <p:nvPicPr>
          <p:cNvPr id="1029" name="Picture 5" descr="C:\Users\DS66\Desktop\46ydTyhDs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71" y="1506829"/>
            <a:ext cx="67560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249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429" y="1169551"/>
            <a:ext cx="3238814" cy="4850281"/>
          </a:xfrm>
        </p:spPr>
        <p:txBody>
          <a:bodyPr vert="horz" wrap="square" spcCol="36000"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A novel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 historical novel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 war novel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An adventure novel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 romance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 fairy tale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 science fiction book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 biography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An autobiography</a:t>
            </a:r>
          </a:p>
          <a:p>
            <a:pPr algn="l"/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2429" y="0"/>
            <a:ext cx="115995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People often speak about the books they </a:t>
            </a:r>
          </a:p>
          <a:p>
            <a:pPr algn="ctr"/>
            <a:r>
              <a:rPr lang="en-US" sz="2600" b="1" dirty="0" smtClean="0"/>
              <a:t>are reading or have read.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37306" y="1123384"/>
            <a:ext cx="289212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 classic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 detective story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 love story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An adventure story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 folktale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 (short) story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 humorous story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 horror story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 travel book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375560" y="1123384"/>
            <a:ext cx="3387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I like to read…</a:t>
            </a:r>
          </a:p>
          <a:p>
            <a:r>
              <a:rPr lang="en-US" sz="2800" i="1" dirty="0" smtClean="0">
                <a:solidFill>
                  <a:srgbClr val="FF0000"/>
                </a:solidFill>
              </a:rPr>
              <a:t>I am interested in…</a:t>
            </a:r>
          </a:p>
          <a:p>
            <a:r>
              <a:rPr lang="en-US" sz="2800" i="1" dirty="0" smtClean="0">
                <a:solidFill>
                  <a:srgbClr val="FF0000"/>
                </a:solidFill>
              </a:rPr>
              <a:t>I prefer reading…</a:t>
            </a:r>
          </a:p>
          <a:p>
            <a:r>
              <a:rPr lang="en-US" sz="2800" i="1" dirty="0" smtClean="0">
                <a:solidFill>
                  <a:srgbClr val="FF0000"/>
                </a:solidFill>
              </a:rPr>
              <a:t>My choice is…</a:t>
            </a:r>
            <a:endParaRPr lang="ru-RU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77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189186"/>
            <a:ext cx="8596668" cy="9774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Match the author to the books. Are there books in this list which you have read or heard about</a:t>
            </a:r>
            <a:r>
              <a:rPr lang="ru-RU" dirty="0" smtClean="0">
                <a:solidFill>
                  <a:schemeClr val="tx1"/>
                </a:solidFill>
              </a:rPr>
              <a:t>?С</a:t>
            </a:r>
            <a:r>
              <a:rPr lang="en-US" dirty="0" smtClean="0">
                <a:solidFill>
                  <a:schemeClr val="tx1"/>
                </a:solidFill>
              </a:rPr>
              <a:t>an you say a few words about the </a:t>
            </a:r>
            <a:r>
              <a:rPr lang="en-US" dirty="0" err="1" smtClean="0">
                <a:solidFill>
                  <a:schemeClr val="tx1"/>
                </a:solidFill>
              </a:rPr>
              <a:t>book,the</a:t>
            </a:r>
            <a:r>
              <a:rPr lang="en-US" dirty="0" smtClean="0">
                <a:solidFill>
                  <a:schemeClr val="tx1"/>
                </a:solidFill>
              </a:rPr>
              <a:t> characters, the author and the plot.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290" y="1376855"/>
            <a:ext cx="196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</a:t>
            </a:r>
            <a:r>
              <a:rPr lang="en-US" dirty="0" smtClean="0"/>
              <a:t>Conan </a:t>
            </a:r>
            <a:r>
              <a:rPr lang="en-US" dirty="0"/>
              <a:t>Doyle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347311" y="3761519"/>
            <a:ext cx="2575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Adventures of Sherlock Holmes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Hound of the Baskervilles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lost World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4290" y="2023186"/>
            <a:ext cx="215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R.L. Stevenson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7311" y="1987479"/>
            <a:ext cx="248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Treasure Island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94290" y="2556558"/>
            <a:ext cx="206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Charles Dickens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347311" y="5093627"/>
            <a:ext cx="248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Oliver Twist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David Copperfield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Great </a:t>
            </a:r>
            <a:r>
              <a:rPr lang="en-US" dirty="0" err="1" smtClean="0"/>
              <a:t>Exp</a:t>
            </a:r>
            <a:r>
              <a:rPr lang="ru-RU" dirty="0" smtClean="0"/>
              <a:t>е</a:t>
            </a:r>
            <a:r>
              <a:rPr lang="en-US" dirty="0" err="1" smtClean="0"/>
              <a:t>ctations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94290" y="3038849"/>
            <a:ext cx="233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Charlotte Bronte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347311" y="1697241"/>
            <a:ext cx="245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Jane Eyre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94290" y="3456101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5. George Orwell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47311" y="1407003"/>
            <a:ext cx="183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Animal Farm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4290" y="3895387"/>
            <a:ext cx="2085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6. William Golding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47311" y="3419186"/>
            <a:ext cx="215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Lord of the Flies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4290" y="4288631"/>
            <a:ext cx="145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7. Susan Hill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47311" y="2252055"/>
            <a:ext cx="229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 am the King of the Castle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4290" y="4681875"/>
            <a:ext cx="2051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8. Edgar Allan Poe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47311" y="2809770"/>
            <a:ext cx="286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Fall of the House of Usher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4290" y="5054098"/>
            <a:ext cx="160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9. Mark Twain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26003" y="59629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Adventures of Tom Sawyer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Life on the Mississippi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039007" y="1511759"/>
            <a:ext cx="5281445" cy="23807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720473" y="3650529"/>
            <a:ext cx="695567" cy="8227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259724" y="2710003"/>
            <a:ext cx="5234152" cy="26180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475741" y="3530567"/>
            <a:ext cx="999694" cy="1503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2239053" y="2155189"/>
            <a:ext cx="5254823" cy="593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927834" y="4573409"/>
            <a:ext cx="1547601" cy="981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4858898" y="4045941"/>
            <a:ext cx="2617076" cy="17804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2405341" y="1880913"/>
            <a:ext cx="5070094" cy="13667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1" idx="3"/>
          </p:cNvCxnSpPr>
          <p:nvPr/>
        </p:nvCxnSpPr>
        <p:spPr>
          <a:xfrm flipV="1">
            <a:off x="2239053" y="1574293"/>
            <a:ext cx="5236382" cy="20664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20" idx="1"/>
          </p:cNvCxnSpPr>
          <p:nvPr/>
        </p:nvCxnSpPr>
        <p:spPr>
          <a:xfrm flipV="1">
            <a:off x="2323312" y="3603852"/>
            <a:ext cx="5023999" cy="4751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1705280" y="2392518"/>
            <a:ext cx="5770155" cy="20445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2259724" y="2992580"/>
            <a:ext cx="5156316" cy="19124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1823465" y="5265800"/>
            <a:ext cx="4463345" cy="8722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246733" y="5746988"/>
            <a:ext cx="2040077" cy="6523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246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14" grpId="0"/>
      <p:bldP spid="7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4" grpId="0"/>
      <p:bldP spid="20" grpId="0"/>
      <p:bldP spid="5" grpId="0"/>
      <p:bldP spid="23" grpId="0"/>
      <p:bldP spid="6" grpId="0"/>
      <p:bldP spid="24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Национальная библиотека Франции Тольбиак (Bibliothèque Nationale de France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380" y="3937132"/>
            <a:ext cx="3874620" cy="292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Washington DC и oкpecтнocти (штaты Мэриленд и Вирджиния) - Skyscraper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5" y="4272240"/>
            <a:ext cx="3769876" cy="25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mg-fotki.yandex.ru/get/3812/katyau.13/0_3489e_31a01c25_X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01" y="2340124"/>
            <a:ext cx="3951194" cy="296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Достопримечательности Лондона: история и современность. Общество и культур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79" y="0"/>
            <a:ext cx="4094598" cy="273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upload.wikimedia.org/wikipedia/commons/thumb/1/1c/National_Library_of_China_pic.jpg/220px-National_Library_of_China_p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4" y="0"/>
            <a:ext cx="3738639" cy="280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76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S66\Desktop\IMG_32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2846166"/>
            <a:ext cx="2936650" cy="39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S66\Desktop\IMG_32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2" y="0"/>
            <a:ext cx="2824763" cy="39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S66\Desktop\IMG_3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49" y="0"/>
            <a:ext cx="2961923" cy="39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S66\Desktop\IMG_32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372" y="2612995"/>
            <a:ext cx="2940628" cy="424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54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0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Give Your Opinion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4720" y="1390466"/>
            <a:ext cx="8596668" cy="475125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Do children often visit libraries nowadays? 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Why? (not)? </a:t>
            </a:r>
            <a:r>
              <a:rPr lang="en-US" sz="3200" b="1" dirty="0" smtClean="0">
                <a:solidFill>
                  <a:schemeClr val="tx1"/>
                </a:solidFill>
              </a:rPr>
              <a:t/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Use</a:t>
            </a:r>
            <a:r>
              <a:rPr lang="ru-RU" sz="3200" b="1" dirty="0" smtClean="0">
                <a:solidFill>
                  <a:schemeClr val="tx1"/>
                </a:solidFill>
              </a:rPr>
              <a:t>:</a:t>
            </a:r>
            <a:r>
              <a:rPr lang="en-US" sz="3200" b="1" dirty="0" smtClean="0">
                <a:solidFill>
                  <a:schemeClr val="tx1"/>
                </a:solidFill>
              </a:rPr>
              <a:t> I think… 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       </a:t>
            </a:r>
            <a:r>
              <a:rPr lang="en-US" sz="3200" b="1" dirty="0" smtClean="0">
                <a:solidFill>
                  <a:schemeClr val="tx1"/>
                </a:solidFill>
              </a:rPr>
              <a:t> I believe…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       </a:t>
            </a:r>
            <a:r>
              <a:rPr lang="en-US" sz="3200" b="1" dirty="0" smtClean="0">
                <a:solidFill>
                  <a:schemeClr val="tx1"/>
                </a:solidFill>
              </a:rPr>
              <a:t> In m</a:t>
            </a:r>
            <a:r>
              <a:rPr lang="en-US" b="1" dirty="0">
                <a:solidFill>
                  <a:schemeClr val="tx1"/>
                </a:solidFill>
              </a:rPr>
              <a:t>y</a:t>
            </a:r>
            <a:r>
              <a:rPr lang="en-US" sz="3200" b="1" dirty="0" smtClean="0">
                <a:solidFill>
                  <a:schemeClr val="tx1"/>
                </a:solidFill>
              </a:rPr>
              <a:t> opinion…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       </a:t>
            </a:r>
            <a:r>
              <a:rPr lang="en-US" sz="3200" b="1" dirty="0" smtClean="0">
                <a:solidFill>
                  <a:schemeClr val="tx1"/>
                </a:solidFill>
              </a:rPr>
              <a:t> Firstly, …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       </a:t>
            </a:r>
            <a:r>
              <a:rPr lang="en-US" sz="3200" b="1" dirty="0" smtClean="0">
                <a:solidFill>
                  <a:schemeClr val="tx1"/>
                </a:solidFill>
              </a:rPr>
              <a:t> Secondly, …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       </a:t>
            </a:r>
            <a:r>
              <a:rPr lang="en-US" sz="3200" b="1" dirty="0" smtClean="0">
                <a:solidFill>
                  <a:schemeClr val="tx1"/>
                </a:solidFill>
              </a:rPr>
              <a:t> Moreover, …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       </a:t>
            </a:r>
            <a:r>
              <a:rPr lang="en-US" sz="3200" b="1" dirty="0" smtClean="0">
                <a:solidFill>
                  <a:schemeClr val="tx1"/>
                </a:solidFill>
              </a:rPr>
              <a:t> This way…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05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20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True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              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False           </a:t>
            </a:r>
            <a:r>
              <a:rPr lang="ru-RU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smtClean="0">
                <a:solidFill>
                  <a:schemeClr val="tx1"/>
                </a:solidFill>
              </a:rPr>
              <a:t>Not Stated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788" y="1577979"/>
            <a:ext cx="11842212" cy="388077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   </a:t>
            </a:r>
            <a:r>
              <a:rPr lang="en-US" sz="2800" b="1" dirty="0" smtClean="0">
                <a:solidFill>
                  <a:schemeClr val="tx1"/>
                </a:solidFill>
              </a:rPr>
              <a:t>1. The Darling family lived in Scotland.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2. Mr Darling was fond of his children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3. Mrs Darling was a very tall woman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4. There were three kids in the family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5. Nana was a small yellow dog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6. The Darlings met Nana in summer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7. Nana looked after the Darling children perfectly.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8. The Darling family lived a happy life before the arrival of Peter Pan.</a:t>
            </a: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02 - Episod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6800" y="5852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29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5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20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1F9546"/>
                </a:solidFill>
              </a:rPr>
              <a:t>True</a:t>
            </a:r>
            <a:r>
              <a:rPr lang="ru-RU" sz="3200" b="1" dirty="0" smtClean="0">
                <a:solidFill>
                  <a:srgbClr val="1F9546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              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False </a:t>
            </a:r>
            <a:r>
              <a:rPr lang="en-US" sz="3200" b="1" dirty="0" smtClean="0">
                <a:solidFill>
                  <a:schemeClr val="tx1"/>
                </a:solidFill>
              </a:rPr>
              <a:t>          </a:t>
            </a:r>
            <a:r>
              <a:rPr lang="ru-RU" sz="3200" b="1" dirty="0" smtClean="0">
                <a:solidFill>
                  <a:schemeClr val="tx1"/>
                </a:solidFill>
              </a:rPr>
              <a:t>  </a:t>
            </a:r>
            <a:r>
              <a:rPr lang="en-US" sz="3200" b="1" dirty="0" smtClean="0">
                <a:solidFill>
                  <a:srgbClr val="7030A0"/>
                </a:solidFill>
              </a:rPr>
              <a:t>Not Stated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788" y="1577979"/>
            <a:ext cx="11842212" cy="388077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</a:rPr>
              <a:t>1. The Darling family lived in Scotland.</a:t>
            </a: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rgbClr val="1F9546"/>
                </a:solidFill>
              </a:rPr>
              <a:t>2. Mr Darling was fond of his children</a:t>
            </a:r>
            <a:r>
              <a:rPr lang="en-US" sz="2800" b="1" dirty="0">
                <a:solidFill>
                  <a:srgbClr val="1F9546"/>
                </a:solidFill>
              </a:rPr>
              <a:t>.</a:t>
            </a:r>
            <a:br>
              <a:rPr lang="en-US" sz="2800" b="1" dirty="0">
                <a:solidFill>
                  <a:srgbClr val="1F9546"/>
                </a:solidFill>
              </a:rPr>
            </a:br>
            <a:r>
              <a:rPr lang="en-US" sz="2800" b="1" dirty="0" smtClean="0">
                <a:solidFill>
                  <a:srgbClr val="7030A0"/>
                </a:solidFill>
              </a:rPr>
              <a:t>3. Mrs Darling was a very tall woman</a:t>
            </a:r>
            <a:r>
              <a:rPr lang="en-US" sz="2800" b="1" dirty="0">
                <a:solidFill>
                  <a:srgbClr val="7030A0"/>
                </a:solidFill>
              </a:rPr>
              <a:t>.</a:t>
            </a:r>
            <a:br>
              <a:rPr lang="en-US" sz="2800" b="1" dirty="0">
                <a:solidFill>
                  <a:srgbClr val="7030A0"/>
                </a:solidFill>
              </a:rPr>
            </a:br>
            <a:r>
              <a:rPr lang="en-US" sz="2800" b="1" dirty="0" smtClean="0">
                <a:solidFill>
                  <a:srgbClr val="1F9546"/>
                </a:solidFill>
              </a:rPr>
              <a:t>4. There were three kids in the family</a:t>
            </a:r>
            <a:r>
              <a:rPr lang="en-US" sz="2800" b="1" dirty="0">
                <a:solidFill>
                  <a:srgbClr val="1F9546"/>
                </a:solidFill>
              </a:rPr>
              <a:t>.</a:t>
            </a:r>
            <a:br>
              <a:rPr lang="en-US" sz="2800" b="1" dirty="0">
                <a:solidFill>
                  <a:srgbClr val="1F9546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5. Nana was a small yellow dog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7030A0"/>
                </a:solidFill>
              </a:rPr>
              <a:t>6. The Darlings met Nana in summer</a:t>
            </a:r>
            <a:r>
              <a:rPr lang="en-US" sz="2800" b="1" dirty="0">
                <a:solidFill>
                  <a:srgbClr val="7030A0"/>
                </a:solidFill>
              </a:rPr>
              <a:t>.</a:t>
            </a:r>
            <a:br>
              <a:rPr lang="en-US" sz="2800" b="1" dirty="0">
                <a:solidFill>
                  <a:srgbClr val="7030A0"/>
                </a:solidFill>
              </a:rPr>
            </a:br>
            <a:r>
              <a:rPr lang="en-US" sz="2800" b="1" dirty="0" smtClean="0">
                <a:solidFill>
                  <a:srgbClr val="1F9546"/>
                </a:solidFill>
              </a:rPr>
              <a:t>7. Nana looked after the Darling children perfectly.</a:t>
            </a:r>
            <a:br>
              <a:rPr lang="en-US" sz="2800" b="1" dirty="0" smtClean="0">
                <a:solidFill>
                  <a:srgbClr val="1F9546"/>
                </a:solidFill>
              </a:rPr>
            </a:br>
            <a:r>
              <a:rPr lang="en-US" sz="2800" b="1" dirty="0" smtClean="0">
                <a:solidFill>
                  <a:srgbClr val="1F9546"/>
                </a:solidFill>
              </a:rPr>
              <a:t>8. The Darling family lived a happy life before the arrival of Peter Pan.</a:t>
            </a:r>
            <a:r>
              <a:rPr lang="en-US" sz="2800" b="1" dirty="0">
                <a:solidFill>
                  <a:srgbClr val="1F9546"/>
                </a:solidFill>
              </a:rPr>
              <a:t/>
            </a:r>
            <a:br>
              <a:rPr lang="en-US" sz="2800" b="1" dirty="0">
                <a:solidFill>
                  <a:srgbClr val="1F9546"/>
                </a:solidFill>
              </a:rPr>
            </a:br>
            <a:endParaRPr lang="ru-RU" sz="2800" b="1" dirty="0">
              <a:solidFill>
                <a:srgbClr val="1F95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08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42" y="0"/>
            <a:ext cx="8596668" cy="15712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Make the story complete.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Use the  appropriate forms of the words on the right.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053" y="1936144"/>
            <a:ext cx="4621497" cy="422081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There once was a little fish. He (1) </a:t>
            </a:r>
            <a:r>
              <a:rPr lang="en-US" sz="2800" b="1" dirty="0">
                <a:solidFill>
                  <a:schemeClr val="tx1"/>
                </a:solidFill>
              </a:rPr>
              <a:t>o</a:t>
            </a:r>
            <a:r>
              <a:rPr lang="en-US" sz="2800" b="1" dirty="0" smtClean="0">
                <a:solidFill>
                  <a:schemeClr val="tx1"/>
                </a:solidFill>
              </a:rPr>
              <a:t>ne thousand and eight hundred brothers and sisters , all born at the same time. They (2) their parents and had to take care of (3). They (4) around happily in the sea. They had enough water to drink</a:t>
            </a:r>
            <a:r>
              <a:rPr lang="ru-RU" sz="2800" b="1" dirty="0" smtClean="0">
                <a:solidFill>
                  <a:schemeClr val="tx1"/>
                </a:solidFill>
              </a:rPr>
              <a:t>:</a:t>
            </a:r>
            <a:r>
              <a:rPr lang="en-US" sz="2800" b="1" dirty="0" smtClean="0">
                <a:solidFill>
                  <a:schemeClr val="tx1"/>
                </a:solidFill>
              </a:rPr>
              <a:t> they lived in the (5) ocean of the world.</a:t>
            </a:r>
            <a:endParaRPr lang="ru-RU" sz="2800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498123" y="2086707"/>
            <a:ext cx="0" cy="29360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498123" y="2109373"/>
            <a:ext cx="27197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r>
              <a:rPr lang="en-US" sz="2400" dirty="0"/>
              <a:t>1) have</a:t>
            </a:r>
          </a:p>
          <a:p>
            <a:endParaRPr lang="ru-RU" sz="2400" dirty="0" smtClean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dirty="0" smtClean="0"/>
          </a:p>
          <a:p>
            <a:r>
              <a:rPr lang="en-US" sz="2400" dirty="0"/>
              <a:t>2) not to know</a:t>
            </a:r>
            <a:br>
              <a:rPr lang="en-US" sz="2400" dirty="0"/>
            </a:br>
            <a:r>
              <a:rPr lang="en-US" sz="2400" dirty="0" smtClean="0"/>
              <a:t>3</a:t>
            </a:r>
            <a:r>
              <a:rPr lang="en-US" sz="2400" dirty="0"/>
              <a:t>) they </a:t>
            </a:r>
            <a:r>
              <a:rPr lang="ru-RU" sz="2400" dirty="0" smtClean="0"/>
              <a:t> </a:t>
            </a:r>
            <a:r>
              <a:rPr lang="en-US" sz="2400" dirty="0" smtClean="0"/>
              <a:t>4) </a:t>
            </a:r>
            <a:r>
              <a:rPr lang="en-US" sz="2400" dirty="0"/>
              <a:t>swim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dirty="0" smtClean="0"/>
          </a:p>
          <a:p>
            <a:endParaRPr lang="ru-RU" sz="2400" dirty="0"/>
          </a:p>
          <a:p>
            <a:endParaRPr lang="en-US" sz="2400" dirty="0" smtClean="0"/>
          </a:p>
          <a:p>
            <a:r>
              <a:rPr lang="en-US" sz="2400" dirty="0" smtClean="0"/>
              <a:t>5) great</a:t>
            </a:r>
            <a:endParaRPr lang="ru-RU" sz="24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5654561" y="1936144"/>
            <a:ext cx="5126632" cy="453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9963" rIns="0" bIns="0" numCol="1" anchor="t" anchorCtr="0" compatLnSpc="1">
            <a:prstTxWarp prst="textNoShape">
              <a:avLst/>
            </a:prstTxWarp>
            <a:noAutofit/>
          </a:bodyPr>
          <a:lstStyle>
            <a:lvl1pPr marL="338138" indent="-338138" algn="l" defTabSz="444500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5013" indent="-282575" algn="l" defTabSz="444500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31888" indent="-225425" algn="l" defTabSz="444500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84325" indent="-225425" algn="l" defTabSz="444500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36763" indent="-225425" algn="l" defTabSz="444500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90737" indent="-226439" algn="l" defTabSz="444994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43586" indent="-226439" algn="l" defTabSz="444994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96444" indent="-226439" algn="l" defTabSz="444994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49316" indent="-226439" algn="l" defTabSz="444994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</a:rPr>
              <a:t>There once was a little fish. He </a:t>
            </a:r>
            <a:r>
              <a:rPr lang="en-US" sz="2800" b="1" kern="0" dirty="0" smtClean="0">
                <a:solidFill>
                  <a:srgbClr val="FF0000"/>
                </a:solidFill>
              </a:rPr>
              <a:t>had</a:t>
            </a:r>
            <a:r>
              <a:rPr lang="en-US" sz="2800" b="1" kern="0" dirty="0" smtClean="0">
                <a:solidFill>
                  <a:schemeClr val="tx1"/>
                </a:solidFill>
              </a:rPr>
              <a:t> one thousand and eight hundred brothers and sisters , all born at the same time. They </a:t>
            </a:r>
            <a:r>
              <a:rPr lang="en-US" sz="2800" b="1" kern="0" dirty="0" smtClean="0">
                <a:solidFill>
                  <a:srgbClr val="FF0000"/>
                </a:solidFill>
              </a:rPr>
              <a:t>didn’t know </a:t>
            </a:r>
            <a:r>
              <a:rPr lang="en-US" sz="2800" b="1" kern="0" dirty="0" smtClean="0">
                <a:solidFill>
                  <a:schemeClr val="tx1"/>
                </a:solidFill>
              </a:rPr>
              <a:t>their parents and had to take care of </a:t>
            </a:r>
            <a:r>
              <a:rPr lang="en-US" sz="2800" b="1" kern="0" dirty="0" smtClean="0">
                <a:solidFill>
                  <a:srgbClr val="FF0000"/>
                </a:solidFill>
              </a:rPr>
              <a:t>themselves</a:t>
            </a:r>
            <a:r>
              <a:rPr lang="en-US" sz="2800" b="1" kern="0" dirty="0" smtClean="0">
                <a:solidFill>
                  <a:schemeClr val="tx1"/>
                </a:solidFill>
              </a:rPr>
              <a:t>. They </a:t>
            </a:r>
            <a:r>
              <a:rPr lang="en-US" sz="2800" b="1" kern="0" dirty="0" smtClean="0">
                <a:solidFill>
                  <a:srgbClr val="FF0000"/>
                </a:solidFill>
              </a:rPr>
              <a:t>swam</a:t>
            </a:r>
            <a:r>
              <a:rPr lang="en-US" sz="2800" b="1" kern="0" dirty="0" smtClean="0">
                <a:solidFill>
                  <a:schemeClr val="tx1"/>
                </a:solidFill>
              </a:rPr>
              <a:t> around happily in the sea. They had enough water to drink</a:t>
            </a:r>
            <a:r>
              <a:rPr lang="ru-RU" sz="2800" b="1" kern="0" dirty="0" smtClean="0">
                <a:solidFill>
                  <a:schemeClr val="tx1"/>
                </a:solidFill>
              </a:rPr>
              <a:t>:</a:t>
            </a:r>
            <a:r>
              <a:rPr lang="en-US" sz="2800" b="1" kern="0" dirty="0" smtClean="0">
                <a:solidFill>
                  <a:schemeClr val="tx1"/>
                </a:solidFill>
              </a:rPr>
              <a:t> they lived in the </a:t>
            </a:r>
            <a:r>
              <a:rPr lang="en-US" sz="2800" b="1" kern="0" dirty="0" smtClean="0">
                <a:solidFill>
                  <a:srgbClr val="FF0000"/>
                </a:solidFill>
              </a:rPr>
              <a:t>greatest</a:t>
            </a:r>
            <a:r>
              <a:rPr lang="en-US" sz="2800" b="1" kern="0" dirty="0" smtClean="0">
                <a:solidFill>
                  <a:schemeClr val="tx1"/>
                </a:solidFill>
              </a:rPr>
              <a:t> ocean of the world.</a:t>
            </a:r>
            <a:endParaRPr lang="ru-RU" sz="2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3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9" grpId="1"/>
      <p:bldP spid="7" grpId="0" build="p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692</TotalTime>
  <Words>510</Words>
  <Application>Microsoft Office PowerPoint</Application>
  <PresentationFormat>Произвольный</PresentationFormat>
  <Paragraphs>82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Тема1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Give Your Opinion </vt:lpstr>
      <vt:lpstr>True                   False             Not Stated</vt:lpstr>
      <vt:lpstr>True                   False             Not Stated</vt:lpstr>
      <vt:lpstr>Make the story complete.  Use the  appropriate forms of the words on the right.</vt:lpstr>
      <vt:lpstr>But one day...</vt:lpstr>
      <vt:lpstr>Презентация PowerPoint</vt:lpstr>
      <vt:lpstr>Презентация PowerPoint</vt:lpstr>
      <vt:lpstr>Continue the phrases...</vt:lpstr>
      <vt:lpstr>WELL DONE!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DS66</cp:lastModifiedBy>
  <cp:revision>75</cp:revision>
  <dcterms:created xsi:type="dcterms:W3CDTF">2016-01-26T12:23:51Z</dcterms:created>
  <dcterms:modified xsi:type="dcterms:W3CDTF">2016-02-09T05:21:51Z</dcterms:modified>
</cp:coreProperties>
</file>