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66"/>
    <a:srgbClr val="FF00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27502-8275-4839-B94D-EEE522E7B801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89D1E-C239-46F2-8C40-C916B9598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CB68-645C-4423-842F-CF6EA639CAD4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D88F-C0D7-4F0F-9BAB-FCF2EDFCD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0A7E-51AA-434E-8BC5-83E888DCA48A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B9286-3AEB-407C-9A9A-76E733F66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E54D-456E-4029-BCDA-669550AA79F1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D04D8-9EA4-49E0-B350-444EA228D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06ED-361C-49B3-AFC6-FF012251E1CB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451D-CF02-4E9A-B125-DA4356725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239A1-AADF-4D0D-88A0-8FAF11AAA9A4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43BA-EB1F-428C-B98E-D4E5089FC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B2F35-73CE-4BF4-9B59-34DDF13CC79C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8CD2C-0A3B-426F-9889-98CCD4EF2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5B190-B2BF-4036-8DFE-968834EC8F80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27DE-3AC4-43DD-9E15-9519B4554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3A45-8A85-4047-A0DC-DD613DC04D07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AED4-EE39-49A4-A0CE-A85465D6D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65D4D-A24E-4BA4-93F9-903FA09F031E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9B7B2-2329-4B51-9415-79ECD36F9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E5E91-0A10-42CE-929E-F0540ABD9876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AFFFC-6310-480E-8C9C-AAC117DFB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E26FDE-5E78-4E63-9A72-A383911E7ACF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5CC79F-8D8D-46EF-B6BB-720B26A25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slide" Target="slide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commons.wikimedia.org/wiki/File:Moscow_05-2012_Bolshoi_after_renewal.jpg?uselang=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3" Type="http://schemas.openxmlformats.org/officeDocument/2006/relationships/slide" Target="slide6.xml"/><Relationship Id="rId21" Type="http://schemas.openxmlformats.org/officeDocument/2006/relationships/slide" Target="slide24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" Type="http://schemas.openxmlformats.org/officeDocument/2006/relationships/slide" Target="slide5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Театры </a:t>
            </a:r>
            <a:r>
              <a:rPr lang="en-US" smtClean="0"/>
              <a:t>1</a:t>
            </a:r>
            <a:r>
              <a:rPr lang="ru-RU" smtClean="0"/>
              <a:t>00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На какой фотографии изображён Большой театр?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22531" name="Picture 5" descr="back00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2603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bolshoitheat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781300"/>
            <a:ext cx="37655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982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2420938"/>
            <a:ext cx="381635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белгородский-академический-драматический-театр-им-мс-щепкин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437063"/>
            <a:ext cx="388778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5-конечная звезда 1"/>
          <p:cNvSpPr/>
          <p:nvPr/>
        </p:nvSpPr>
        <p:spPr>
          <a:xfrm>
            <a:off x="323528" y="2781300"/>
            <a:ext cx="720080" cy="719708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5220494" y="2564904"/>
            <a:ext cx="647650" cy="648072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3276600" y="4428629"/>
            <a:ext cx="864096" cy="864096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Театры </a:t>
            </a:r>
            <a:r>
              <a:rPr lang="en-US" smtClean="0"/>
              <a:t>2</a:t>
            </a:r>
            <a:r>
              <a:rPr lang="ru-RU" smtClean="0"/>
              <a:t>00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62950" cy="49974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b="1" i="1" u="sng" smtClean="0"/>
              <a:t>В каком году был основан большой театр?</a:t>
            </a:r>
          </a:p>
          <a:p>
            <a:pPr eaLnBrk="1" hangingPunct="1">
              <a:buFont typeface="Arial" charset="0"/>
              <a:buNone/>
            </a:pPr>
            <a:r>
              <a:rPr lang="ru-RU" sz="6000" smtClean="0"/>
              <a:t>1)1798</a:t>
            </a:r>
          </a:p>
          <a:p>
            <a:pPr eaLnBrk="1" hangingPunct="1">
              <a:buFont typeface="Arial" charset="0"/>
              <a:buNone/>
            </a:pPr>
            <a:r>
              <a:rPr lang="ru-RU" sz="6000" smtClean="0"/>
              <a:t>2)1927</a:t>
            </a:r>
          </a:p>
          <a:p>
            <a:pPr eaLnBrk="1" hangingPunct="1">
              <a:buFont typeface="Arial" charset="0"/>
              <a:buNone/>
            </a:pPr>
            <a:r>
              <a:rPr lang="ru-RU" sz="6000" smtClean="0"/>
              <a:t>3)1776</a:t>
            </a:r>
          </a:p>
        </p:txBody>
      </p:sp>
      <p:pic>
        <p:nvPicPr>
          <p:cNvPr id="23555" name="Picture 5" descr="Moscow 05-2012 Bolshoi after renewa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420938"/>
            <a:ext cx="5040313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back00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2603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Театры </a:t>
            </a:r>
            <a:r>
              <a:rPr lang="en-US" smtClean="0"/>
              <a:t>3</a:t>
            </a:r>
            <a:r>
              <a:rPr lang="ru-RU" smtClean="0"/>
              <a:t>00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ru-RU" smtClean="0"/>
              <a:t>Какой театр изображён на фотографии?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Театр им.Горького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Большой театр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 Театр Вахтангова</a:t>
            </a:r>
          </a:p>
          <a:p>
            <a:pPr marL="609600" indent="-609600" eaLnBrk="1" hangingPunct="1"/>
            <a:endParaRPr lang="ru-RU" smtClean="0"/>
          </a:p>
        </p:txBody>
      </p:sp>
      <p:pic>
        <p:nvPicPr>
          <p:cNvPr id="24579" name="Picture 5" descr="back00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8891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IMG_414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73463"/>
            <a:ext cx="406876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Театры </a:t>
            </a:r>
            <a:r>
              <a:rPr lang="en-US" smtClean="0"/>
              <a:t>4</a:t>
            </a:r>
            <a:r>
              <a:rPr lang="ru-RU" smtClean="0"/>
              <a:t>00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ru-RU" smtClean="0"/>
              <a:t>При каком театре училище им.Щепкина?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Малый театр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 Театр им. Горького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 Театр им.Маяковского </a:t>
            </a:r>
          </a:p>
          <a:p>
            <a:pPr marL="609600" indent="-609600" eaLnBrk="1" hangingPunct="1"/>
            <a:endParaRPr lang="ru-RU" smtClean="0"/>
          </a:p>
        </p:txBody>
      </p:sp>
      <p:pic>
        <p:nvPicPr>
          <p:cNvPr id="25603" name="Picture 5" descr="back00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2603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 descr="qvzBm-Kk9f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492375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Театры </a:t>
            </a:r>
            <a:r>
              <a:rPr lang="en-US" smtClean="0"/>
              <a:t>5</a:t>
            </a:r>
            <a:r>
              <a:rPr lang="ru-RU" smtClean="0"/>
              <a:t>00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ru-RU" smtClean="0"/>
              <a:t>При каком театре ШКОЛА-СТУДИЯ МХАТ ИМЕНИ ВЛ. И. НЕМИРОВИЧА-ДАНЧЕНКО ?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Театр им.Маяковского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Театр им. Чехова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Театр им. Горького</a:t>
            </a:r>
          </a:p>
          <a:p>
            <a:pPr marL="609600" indent="-609600" eaLnBrk="1" hangingPunct="1"/>
            <a:endParaRPr lang="ru-RU" smtClean="0"/>
          </a:p>
        </p:txBody>
      </p:sp>
      <p:pic>
        <p:nvPicPr>
          <p:cNvPr id="26627" name="Picture 5" descr="back00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18891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3154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429000"/>
            <a:ext cx="4176712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Постановки  100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ru-RU" smtClean="0"/>
              <a:t>Как вы думаете, кто написал музыку к балету «ЛЕБЕДИНОЕ ОЗЕРО»?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М. Глинка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В.А. Моцарт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П.И. Чайковский</a:t>
            </a:r>
          </a:p>
        </p:txBody>
      </p:sp>
      <p:pic>
        <p:nvPicPr>
          <p:cNvPr id="27651" name="Picture 5" descr="back00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2603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2450240_ed9784daa73abb7f346ac1c89f143f12_8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3429000"/>
            <a:ext cx="467995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Постановки 200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ru-RU" smtClean="0"/>
              <a:t>Как вы думаете, что это за постановка?</a:t>
            </a:r>
          </a:p>
          <a:p>
            <a:pPr marL="609600" indent="-609600" eaLnBrk="1" hangingPunct="1">
              <a:buFont typeface="Arial" charset="0"/>
              <a:buNone/>
            </a:pPr>
            <a:endParaRPr lang="ru-RU" smtClean="0"/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Драгоценности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Щелкунчик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Грациоза</a:t>
            </a:r>
          </a:p>
        </p:txBody>
      </p:sp>
      <p:pic>
        <p:nvPicPr>
          <p:cNvPr id="28675" name="Picture 5" descr="back00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2603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14223467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2492375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Постановки 300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dirty="0" smtClean="0"/>
              <a:t>На какой фотографии изображен балет «Ромео и Джульетта»?</a:t>
            </a:r>
          </a:p>
        </p:txBody>
      </p:sp>
      <p:pic>
        <p:nvPicPr>
          <p:cNvPr id="29699" name="Picture 5" descr="back00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18891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i?id=3101161c440d4f2701552ecbcb7d2909&amp;n=33&amp;h=190&amp;w=2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2781300"/>
            <a:ext cx="36004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83390839_large_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81300"/>
            <a:ext cx="36734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f83628689e5caa987eb3e4edafe08d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4076700"/>
            <a:ext cx="309562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конечная звезда 3"/>
          <p:cNvSpPr/>
          <p:nvPr/>
        </p:nvSpPr>
        <p:spPr>
          <a:xfrm>
            <a:off x="5364163" y="2813379"/>
            <a:ext cx="648072" cy="648072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2771775" y="4080164"/>
            <a:ext cx="685651" cy="664443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107504" y="2996952"/>
            <a:ext cx="720080" cy="648072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Постановки 400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ru-RU" smtClean="0"/>
              <a:t>Что это за балет?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Ведьмы в городе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Золушка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Звездная болезнь</a:t>
            </a:r>
          </a:p>
        </p:txBody>
      </p:sp>
      <p:pic>
        <p:nvPicPr>
          <p:cNvPr id="30723" name="Picture 5" descr="back00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18891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Ekaterina-Krysanova-as-Cinderella-by-Yelena-Fetiso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2781300"/>
            <a:ext cx="4321175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Постановки 500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0" y="1557338"/>
            <a:ext cx="9144000" cy="4824412"/>
          </a:xfrm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r>
              <a:rPr lang="ru-RU" smtClean="0"/>
              <a:t>Как вы думаете кто это из балета </a:t>
            </a:r>
          </a:p>
          <a:p>
            <a:pPr marL="609600" indent="-609600" algn="ctr" eaLnBrk="1" hangingPunct="1">
              <a:buFont typeface="Arial" charset="0"/>
              <a:buNone/>
            </a:pPr>
            <a:r>
              <a:rPr lang="ru-RU" smtClean="0"/>
              <a:t>«СПЯЩАЯ КРАСАВИЦА?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Молифисента 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Феи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Подруги Красавицы</a:t>
            </a:r>
          </a:p>
          <a:p>
            <a:pPr marL="609600" indent="-609600" eaLnBrk="1" hangingPunct="1">
              <a:buFont typeface="Arial" charset="0"/>
              <a:buNone/>
            </a:pPr>
            <a:endParaRPr lang="ru-RU" smtClean="0"/>
          </a:p>
          <a:p>
            <a:pPr marL="609600" indent="-60960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31747" name="Picture 5" descr="back00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2603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7e0d6c8d7229ff69df7f82d5658d2e37-64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6563" y="2852738"/>
            <a:ext cx="4897437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107504" y="229393"/>
            <a:ext cx="91440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300" b="1" i="1" dirty="0" smtClean="0">
                <a:solidFill>
                  <a:srgbClr val="FF0000"/>
                </a:solidFill>
              </a:rPr>
              <a:t>27 </a:t>
            </a:r>
            <a:r>
              <a:rPr lang="ru-RU" sz="3300" b="1" i="1" dirty="0" smtClean="0">
                <a:solidFill>
                  <a:srgbClr val="FF0000"/>
                </a:solidFill>
                <a:latin typeface="Arial" charset="0"/>
              </a:rPr>
              <a:t>Марта – Международный день Театра</a:t>
            </a:r>
          </a:p>
        </p:txBody>
      </p:sp>
      <p:pic>
        <p:nvPicPr>
          <p:cNvPr id="17415" name="Picture 7" descr="teatr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492375"/>
            <a:ext cx="25971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pozdravleniya_v_den_teat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196975"/>
            <a:ext cx="29511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4" descr="c_962_25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860800"/>
            <a:ext cx="345757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Продолжи фразу 100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Самый приятный для артистов шум во время спектакля - это... Что?</a:t>
            </a:r>
            <a:br>
              <a:rPr lang="ru-RU" smtClean="0"/>
            </a:b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i="1" smtClean="0"/>
              <a:t>1)Аплодисменты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/>
              <a:t>2) Разговоры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/>
              <a:t>3) Звонки телефонов</a:t>
            </a:r>
          </a:p>
        </p:txBody>
      </p:sp>
      <p:pic>
        <p:nvPicPr>
          <p:cNvPr id="32771" name="Picture 5" descr="back00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530066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i?id=517148943364a5972c73fa8ef55acdd7&amp;n=33&amp;h=190&amp;w=28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708275"/>
            <a:ext cx="3468687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Продолжи фразу 200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Как называется время поедания сладостей в театральном буфете?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1) Конец спектакл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2) Антракт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3) Перерыв</a:t>
            </a:r>
          </a:p>
        </p:txBody>
      </p:sp>
      <p:pic>
        <p:nvPicPr>
          <p:cNvPr id="33795" name="Picture 5" descr="back00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08476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1450935632-588478-9774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2349500"/>
            <a:ext cx="352901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Продолжи фразу </a:t>
            </a:r>
            <a:r>
              <a:rPr lang="en-US" smtClean="0"/>
              <a:t>3</a:t>
            </a:r>
            <a:r>
              <a:rPr lang="ru-RU" smtClean="0"/>
              <a:t>00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smtClean="0"/>
              <a:t>Самая балетная юбка - это... Что?</a:t>
            </a:r>
            <a:br>
              <a:rPr lang="ru-RU" sz="3600" smtClean="0"/>
            </a:br>
            <a:endParaRPr lang="ru-RU" sz="3600" smtClean="0"/>
          </a:p>
          <a:p>
            <a:pPr eaLnBrk="1" hangingPunct="1">
              <a:buFont typeface="Arial" charset="0"/>
              <a:buNone/>
            </a:pPr>
            <a:r>
              <a:rPr lang="ru-RU" sz="4800" smtClean="0"/>
              <a:t>1)Пачка</a:t>
            </a:r>
          </a:p>
          <a:p>
            <a:pPr eaLnBrk="1" hangingPunct="1">
              <a:buFont typeface="Arial" charset="0"/>
              <a:buNone/>
            </a:pPr>
            <a:r>
              <a:rPr lang="ru-RU" sz="4800" smtClean="0"/>
              <a:t>2) Карандаш</a:t>
            </a:r>
          </a:p>
          <a:p>
            <a:pPr eaLnBrk="1" hangingPunct="1">
              <a:buFont typeface="Arial" charset="0"/>
              <a:buNone/>
            </a:pPr>
            <a:r>
              <a:rPr lang="ru-RU" sz="4800" smtClean="0"/>
              <a:t>3) Солнце</a:t>
            </a:r>
          </a:p>
        </p:txBody>
      </p:sp>
      <p:pic>
        <p:nvPicPr>
          <p:cNvPr id="35843" name="Picture 5" descr="back00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53736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90fd56d8c8c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2276475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Продолжи фразу </a:t>
            </a:r>
            <a:r>
              <a:rPr lang="en-US" smtClean="0"/>
              <a:t>4</a:t>
            </a:r>
            <a:r>
              <a:rPr lang="ru-RU" smtClean="0"/>
              <a:t>00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О каком балете Прокофьева сложилась поговорка: «Нет повести печальнее на свете, чем музыка Прокофьева в балете»?</a:t>
            </a:r>
            <a:br>
              <a:rPr lang="ru-RU" smtClean="0"/>
            </a:b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i="1" smtClean="0"/>
              <a:t>   1) Ромео и Джульетта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/>
              <a:t>   2) Сказки Бабы Яги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/>
              <a:t>   3) Лунная ночь</a:t>
            </a:r>
          </a:p>
        </p:txBody>
      </p:sp>
      <p:pic>
        <p:nvPicPr>
          <p:cNvPr id="34819" name="Picture 5" descr="back00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3736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%5bLI8RK_18-03%5d_%5bIL_01%5d-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3141663"/>
            <a:ext cx="3671888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Продолжи фразу 500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-323850" y="1628775"/>
            <a:ext cx="901065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  Поклонниц какого актёра «Табакерки» журналисты окрестили «безрукавками»?</a:t>
            </a:r>
            <a:br>
              <a:rPr lang="ru-RU" smtClean="0"/>
            </a:br>
            <a:r>
              <a:rPr lang="ru-RU" smtClean="0"/>
              <a:t>1) Андрей Малахов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2) Павел Прилучный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3)Безруков Сергей</a:t>
            </a:r>
            <a:br>
              <a:rPr lang="ru-RU" smtClean="0"/>
            </a:br>
            <a:endParaRPr lang="ru-RU" smtClean="0"/>
          </a:p>
        </p:txBody>
      </p:sp>
      <p:pic>
        <p:nvPicPr>
          <p:cNvPr id="36867" name="Picture 5" descr="back00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3736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i?id=1c881d137453dd089e3c66720bcdc5c4&amp;n=33&amp;h=190&amp;w=2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2636838"/>
            <a:ext cx="473075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8800" smtClean="0">
                <a:solidFill>
                  <a:srgbClr val="CC0066"/>
                </a:solidFill>
                <a:latin typeface="Times New Roman" pitchFamily="18" charset="0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395288" y="69215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8800" smtClean="0">
                <a:solidFill>
                  <a:srgbClr val="CC0066"/>
                </a:solidFill>
                <a:latin typeface="Arial" charset="0"/>
              </a:rPr>
              <a:t>Викторина </a:t>
            </a:r>
          </a:p>
          <a:p>
            <a:pPr algn="ctr" eaLnBrk="1" hangingPunct="1">
              <a:buFont typeface="Arial" charset="0"/>
              <a:buNone/>
            </a:pPr>
            <a:r>
              <a:rPr lang="ru-RU" sz="8800" smtClean="0">
                <a:solidFill>
                  <a:srgbClr val="CC0066"/>
                </a:solidFill>
                <a:latin typeface="Arial" charset="0"/>
              </a:rPr>
              <a:t>«Театроведы»</a:t>
            </a:r>
          </a:p>
        </p:txBody>
      </p:sp>
      <p:pic>
        <p:nvPicPr>
          <p:cNvPr id="15363" name="Picture 8" descr="27-marta--Vsemirnyy-den-teatr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9900" y="2924175"/>
            <a:ext cx="35941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5402" name="Group 4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555875"/>
                <a:gridCol w="1368425"/>
                <a:gridCol w="1368425"/>
                <a:gridCol w="1295400"/>
                <a:gridCol w="1296988"/>
                <a:gridCol w="1258887"/>
              </a:tblGrid>
              <a:tr h="171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Актеры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2" action="ppaction://hlinksldjump"/>
                        </a:rPr>
                        <a:t>100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3" action="ppaction://hlinksldjump"/>
                        </a:rPr>
                        <a:t>200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4" action="ppaction://hlinksldjump"/>
                        </a:rPr>
                        <a:t>300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5" action="ppaction://hlinksldjump"/>
                        </a:rPr>
                        <a:t>400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6" action="ppaction://hlinksldjump"/>
                        </a:rPr>
                        <a:t>500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Театры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7" action="ppaction://hlinksldjump"/>
                        </a:rPr>
                        <a:t>100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8" action="ppaction://hlinksldjump"/>
                        </a:rPr>
                        <a:t>200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9" action="ppaction://hlinksldjump"/>
                        </a:rPr>
                        <a:t>300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0" action="ppaction://hlinksldjump"/>
                        </a:rPr>
                        <a:t>400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1" action="ppaction://hlinksldjump"/>
                        </a:rPr>
                        <a:t>500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Постановки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2" action="ppaction://hlinksldjump"/>
                        </a:rPr>
                        <a:t>100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3" action="ppaction://hlinksldjump"/>
                        </a:rPr>
                        <a:t>200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4" action="ppaction://hlinksldjump"/>
                        </a:rPr>
                        <a:t>300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5" action="ppaction://hlinksldjump"/>
                        </a:rPr>
                        <a:t>400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6" action="ppaction://hlinksldjump"/>
                        </a:rPr>
                        <a:t>500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Продол-жи фразу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7" action="ppaction://hlinksldjump"/>
                        </a:rPr>
                        <a:t>100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8" action="ppaction://hlinksldjump"/>
                        </a:rPr>
                        <a:t>200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9" action="ppaction://hlinksldjump"/>
                        </a:rPr>
                        <a:t>300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20" action="ppaction://hlinksldjump"/>
                        </a:rPr>
                        <a:t>400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21" action="ppaction://hlinksldjump"/>
                        </a:rPr>
                        <a:t>500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Актеры 100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893175" cy="5068888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ru-RU" b="1" i="1" u="sng" smtClean="0">
                <a:solidFill>
                  <a:srgbClr val="CC0066"/>
                </a:solidFill>
              </a:rPr>
              <a:t>Кто изображен на фото-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b="1" i="1" u="sng" smtClean="0">
                <a:solidFill>
                  <a:srgbClr val="CC0066"/>
                </a:solidFill>
              </a:rPr>
              <a:t>графии?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z="3600" i="1" smtClean="0"/>
              <a:t>Федор Голубев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z="3600" i="1" smtClean="0"/>
              <a:t>Ян Самойлов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z="3600" i="1" smtClean="0"/>
              <a:t>Филипп Савинков</a:t>
            </a:r>
          </a:p>
        </p:txBody>
      </p:sp>
      <p:pic>
        <p:nvPicPr>
          <p:cNvPr id="17411" name="Picture 5" descr="i?id=dc1252b9130e7b2a651135a1f2ed168a&amp;n=33&amp;h=190&amp;w=2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060575"/>
            <a:ext cx="406717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back00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30066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Актеры 200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ru-RU" b="1" i="1" u="sng" smtClean="0">
                <a:solidFill>
                  <a:srgbClr val="CC0066"/>
                </a:solidFill>
              </a:rPr>
              <a:t>Кто изображен на фото-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b="1" i="1" u="sng" smtClean="0">
                <a:solidFill>
                  <a:srgbClr val="CC0066"/>
                </a:solidFill>
              </a:rPr>
              <a:t>графии?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z="3600" i="1" smtClean="0"/>
              <a:t>Мария Слугина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z="3600" i="1" smtClean="0"/>
              <a:t>Кристина Асмус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z="3600" i="1" smtClean="0"/>
              <a:t>Эмилия Рогнер</a:t>
            </a:r>
          </a:p>
          <a:p>
            <a:pPr marL="609600" indent="-609600" eaLnBrk="1" hangingPunct="1">
              <a:buFont typeface="Arial" charset="0"/>
              <a:buNone/>
            </a:pPr>
            <a:endParaRPr lang="ru-RU" sz="3600" smtClean="0"/>
          </a:p>
        </p:txBody>
      </p:sp>
      <p:pic>
        <p:nvPicPr>
          <p:cNvPr id="18435" name="Picture 7" descr="back00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1577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9" descr="9353344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916113"/>
            <a:ext cx="2735263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Актеры 300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ru-RU" b="1" i="1" u="sng" smtClean="0">
                <a:solidFill>
                  <a:srgbClr val="CC0066"/>
                </a:solidFill>
              </a:rPr>
              <a:t>Кто изображен на фото-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b="1" i="1" u="sng" smtClean="0">
                <a:solidFill>
                  <a:srgbClr val="CC0066"/>
                </a:solidFill>
              </a:rPr>
              <a:t>графии?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Наталия Вдовина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Александра Птушко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ru-RU" smtClean="0"/>
              <a:t>Лидия Глухина</a:t>
            </a:r>
          </a:p>
        </p:txBody>
      </p:sp>
      <p:pic>
        <p:nvPicPr>
          <p:cNvPr id="19459" name="Picture 7" descr="back00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1577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2695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1125538"/>
            <a:ext cx="32480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Актеры 400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i="1" u="sng" smtClean="0">
                <a:solidFill>
                  <a:srgbClr val="CC0066"/>
                </a:solidFill>
              </a:rPr>
              <a:t>Кто изображен на фото-</a:t>
            </a:r>
          </a:p>
          <a:p>
            <a:pPr eaLnBrk="1" hangingPunct="1">
              <a:buFont typeface="Arial" charset="0"/>
              <a:buNone/>
            </a:pPr>
            <a:r>
              <a:rPr lang="ru-RU" b="1" i="1" u="sng" smtClean="0">
                <a:solidFill>
                  <a:srgbClr val="CC0066"/>
                </a:solidFill>
              </a:rPr>
              <a:t>графии?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1)Эльза Гричидзе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2)Наталья Крачковская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3)Ольга Нестерова</a:t>
            </a:r>
          </a:p>
        </p:txBody>
      </p:sp>
      <p:pic>
        <p:nvPicPr>
          <p:cNvPr id="20483" name="Picture 5" descr="%D0%BA%D1%80%D0%B0%D1%87%D0%BA%D0%BE%D0%B2%D1%81%D0%BA%D0%B0%D1%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205038"/>
            <a:ext cx="5715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back00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52292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Актеры 500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179388" y="1600200"/>
            <a:ext cx="8507412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i="1" u="sng" smtClean="0">
                <a:solidFill>
                  <a:srgbClr val="CC0066"/>
                </a:solidFill>
              </a:rPr>
              <a:t>Кто изображен на фото-</a:t>
            </a:r>
          </a:p>
          <a:p>
            <a:pPr eaLnBrk="1" hangingPunct="1">
              <a:buFont typeface="Arial" charset="0"/>
              <a:buNone/>
            </a:pPr>
            <a:r>
              <a:rPr lang="ru-RU" b="1" i="1" u="sng" smtClean="0">
                <a:solidFill>
                  <a:srgbClr val="CC0066"/>
                </a:solidFill>
              </a:rPr>
              <a:t>графии?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1)Александр Головин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2)Сергей Филиппов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3)Даниил Павлов</a:t>
            </a:r>
          </a:p>
        </p:txBody>
      </p:sp>
      <p:pic>
        <p:nvPicPr>
          <p:cNvPr id="21507" name="Picture 5" descr="IZT0gfRDZ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268413"/>
            <a:ext cx="38385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back00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3736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367</Words>
  <Application>Microsoft Office PowerPoint</Application>
  <PresentationFormat>Экран (4:3)</PresentationFormat>
  <Paragraphs>158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Актеры 100</vt:lpstr>
      <vt:lpstr>Актеры 200</vt:lpstr>
      <vt:lpstr>Актеры 300</vt:lpstr>
      <vt:lpstr>Актеры 400</vt:lpstr>
      <vt:lpstr>Актеры 500</vt:lpstr>
      <vt:lpstr>Театры 100</vt:lpstr>
      <vt:lpstr>Театры 200</vt:lpstr>
      <vt:lpstr>Театры 300</vt:lpstr>
      <vt:lpstr>Театры 400</vt:lpstr>
      <vt:lpstr>Театры 500</vt:lpstr>
      <vt:lpstr>Постановки  100</vt:lpstr>
      <vt:lpstr>Постановки 200</vt:lpstr>
      <vt:lpstr>Постановки 300</vt:lpstr>
      <vt:lpstr>Постановки 400</vt:lpstr>
      <vt:lpstr>Постановки 500</vt:lpstr>
      <vt:lpstr>Продолжи фразу 100</vt:lpstr>
      <vt:lpstr>Продолжи фразу 200</vt:lpstr>
      <vt:lpstr>Продолжи фразу 300</vt:lpstr>
      <vt:lpstr>Продолжи фразу 400</vt:lpstr>
      <vt:lpstr>Продолжи фразу 500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Сорокина Елизавета</dc:creator>
  <cp:lastModifiedBy>Сорокина Елизавета</cp:lastModifiedBy>
  <cp:revision>13</cp:revision>
  <dcterms:created xsi:type="dcterms:W3CDTF">2016-03-26T09:30:30Z</dcterms:created>
  <dcterms:modified xsi:type="dcterms:W3CDTF">2016-03-27T14:08:43Z</dcterms:modified>
</cp:coreProperties>
</file>