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84" r:id="rId5"/>
    <p:sldId id="262" r:id="rId6"/>
    <p:sldId id="266" r:id="rId7"/>
    <p:sldId id="265" r:id="rId8"/>
    <p:sldId id="267" r:id="rId9"/>
    <p:sldId id="286" r:id="rId10"/>
    <p:sldId id="260" r:id="rId11"/>
    <p:sldId id="285" r:id="rId12"/>
    <p:sldId id="277" r:id="rId13"/>
    <p:sldId id="278" r:id="rId14"/>
    <p:sldId id="287" r:id="rId15"/>
    <p:sldId id="269" r:id="rId16"/>
    <p:sldId id="270" r:id="rId17"/>
    <p:sldId id="272" r:id="rId18"/>
    <p:sldId id="274" r:id="rId19"/>
    <p:sldId id="275" r:id="rId20"/>
    <p:sldId id="276" r:id="rId21"/>
    <p:sldId id="290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04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11 февраля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/>
              <a:t>В</a:t>
            </a:r>
            <a:r>
              <a:rPr lang="ru-RU" sz="2700" dirty="0" smtClean="0"/>
              <a:t> </a:t>
            </a:r>
            <a:r>
              <a:rPr lang="ru-RU" sz="2700" dirty="0"/>
              <a:t>1847 г. на свет появился гениальный американский изобретатель Томас </a:t>
            </a:r>
            <a:r>
              <a:rPr lang="ru-RU" sz="2700" dirty="0" smtClean="0"/>
              <a:t>Эдисон. </a:t>
            </a:r>
            <a:r>
              <a:rPr lang="ru-RU" sz="2700" dirty="0"/>
              <a:t>Изобретениями Эдисона стали лампа накаливания, электросчетчик, цоколь и патрон, рекордер, мегафон и </a:t>
            </a:r>
            <a:r>
              <a:rPr lang="ru-RU" sz="2700" dirty="0" smtClean="0"/>
              <a:t>фонограф</a:t>
            </a:r>
            <a:r>
              <a:rPr lang="en-US" sz="2700" dirty="0" smtClean="0"/>
              <a:t>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420888"/>
            <a:ext cx="3744416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Он  </a:t>
            </a:r>
            <a:r>
              <a:rPr lang="ru-RU" sz="2000" dirty="0">
                <a:solidFill>
                  <a:schemeClr val="tx1"/>
                </a:solidFill>
              </a:rPr>
              <a:t>разработал систему освещения 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поворотный выключатель, усовершенствовал телефон Белла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Эдисон придумал щелочной </a:t>
            </a:r>
            <a:r>
              <a:rPr lang="ru-RU" sz="2000" dirty="0" smtClean="0">
                <a:solidFill>
                  <a:schemeClr val="tx1"/>
                </a:solidFill>
              </a:rPr>
              <a:t>аккумулятор</a:t>
            </a:r>
            <a:r>
              <a:rPr lang="ru-RU" sz="2000" dirty="0">
                <a:solidFill>
                  <a:schemeClr val="tx1"/>
                </a:solidFill>
              </a:rPr>
              <a:t>, железнодорожный тормоз, аппарат, записывающий телефонные разговоры, и усовершенствовал кинематографическую камеру. Поистине, это один из самых талантливых людей планеты.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5" y="2780928"/>
            <a:ext cx="4187155" cy="314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958113"/>
              </p:ext>
            </p:extLst>
          </p:nvPr>
        </p:nvGraphicFramePr>
        <p:xfrm>
          <a:off x="251518" y="167578"/>
          <a:ext cx="8712970" cy="64631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04258"/>
                <a:gridCol w="3384376"/>
                <a:gridCol w="3024336"/>
              </a:tblGrid>
              <a:tr h="152326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Давление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От</a:t>
                      </a:r>
                      <a:r>
                        <a:rPr lang="ru-RU" sz="3600" baseline="0" dirty="0" smtClean="0"/>
                        <a:t> чего зависит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Какими приборами измерить</a:t>
                      </a:r>
                      <a:endParaRPr lang="ru-RU" sz="3200" dirty="0"/>
                    </a:p>
                  </a:txBody>
                  <a:tcPr anchor="ctr"/>
                </a:tc>
              </a:tr>
              <a:tr h="127489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Твердое тело</a:t>
                      </a:r>
                    </a:p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116485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Жидкость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1373926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/>
                        <a:t>Газ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</a:tr>
              <a:tr h="104537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Атмосфера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4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Измерение атмосферного давления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296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460" y="264795"/>
            <a:ext cx="8252340" cy="61892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178698"/>
          </a:xfrm>
        </p:spPr>
        <p:txBody>
          <a:bodyPr/>
          <a:lstStyle/>
          <a:p>
            <a:r>
              <a:rPr lang="ru-RU" dirty="0" smtClean="0"/>
              <a:t>1646 г. Опыт Паскаля</a:t>
            </a:r>
            <a:br>
              <a:rPr lang="ru-RU" dirty="0" smtClean="0"/>
            </a:br>
            <a:r>
              <a:rPr lang="ru-RU" dirty="0" smtClean="0"/>
              <a:t>Вода не выливается при высоте столба около 10 метров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41"/>
            <a:ext cx="3384376" cy="654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439" y="2383559"/>
            <a:ext cx="35893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Эванджелиста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Торричелли</a:t>
            </a:r>
            <a:br>
              <a:rPr lang="ru-RU" dirty="0" smtClean="0"/>
            </a:br>
            <a:r>
              <a:rPr lang="ru-RU" dirty="0" smtClean="0"/>
              <a:t>1608 -1674</a:t>
            </a:r>
            <a:br>
              <a:rPr lang="ru-RU" dirty="0" smtClean="0"/>
            </a:br>
            <a:r>
              <a:rPr lang="ru-RU" dirty="0" smtClean="0"/>
              <a:t>Опыт с ртутью</a:t>
            </a:r>
            <a:br>
              <a:rPr lang="ru-RU" dirty="0" smtClean="0"/>
            </a:br>
            <a:r>
              <a:rPr lang="ru-RU" dirty="0" smtClean="0"/>
              <a:t>в 1648 году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588395"/>
            <a:ext cx="4197847" cy="5937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77" y="196265"/>
            <a:ext cx="7583455" cy="64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Единица атмосферного давления </a:t>
            </a:r>
          </a:p>
          <a:p>
            <a:pPr marL="0" indent="0" algn="ctr">
              <a:buNone/>
            </a:pPr>
            <a:r>
              <a:rPr lang="ru-RU" sz="6000" b="1" dirty="0" smtClean="0"/>
              <a:t> 1 мм </a:t>
            </a:r>
            <a:r>
              <a:rPr lang="ru-RU" sz="6000" b="1" dirty="0" err="1" smtClean="0"/>
              <a:t>рт.ст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54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единиц давления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43528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6600" b="1" dirty="0" smtClean="0"/>
                  <a:t>р= </a:t>
                </a:r>
                <a:r>
                  <a:rPr lang="el-GR" sz="6600" b="1" dirty="0" smtClean="0"/>
                  <a:t>ϸ</a:t>
                </a:r>
                <a:r>
                  <a:rPr lang="en-US" sz="6600" b="1" dirty="0" err="1" smtClean="0"/>
                  <a:t>gh</a:t>
                </a:r>
                <a:endParaRPr lang="ru-RU" sz="6600" b="1" dirty="0" smtClean="0"/>
              </a:p>
              <a:p>
                <a:pPr marL="0" indent="0" algn="ctr">
                  <a:buNone/>
                </a:pPr>
                <a:r>
                  <a:rPr lang="ru-RU" b="1" dirty="0" smtClean="0"/>
                  <a:t>р = 13600 кг/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 м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b="1" dirty="0" smtClean="0"/>
                  <a:t> . </a:t>
                </a:r>
                <a:r>
                  <a:rPr lang="ru-RU" b="1" smtClean="0"/>
                  <a:t>9,8 </a:t>
                </a:r>
                <a:r>
                  <a:rPr lang="ru-RU" b="1" dirty="0" smtClean="0"/>
                  <a:t>Н/кг . 0,76 м = 101293 Па</a:t>
                </a:r>
              </a:p>
              <a:p>
                <a:pPr marL="0" indent="0" algn="ctr">
                  <a:buNone/>
                </a:pPr>
                <a:endParaRPr lang="ru-RU" b="1" dirty="0" smtClean="0"/>
              </a:p>
              <a:p>
                <a:pPr marL="0" indent="0" algn="ctr">
                  <a:buNone/>
                </a:pPr>
                <a:r>
                  <a:rPr lang="ru-RU" sz="4400" b="1" dirty="0" smtClean="0"/>
                  <a:t>1 мм </a:t>
                </a:r>
                <a:r>
                  <a:rPr lang="ru-RU" sz="4400" b="1" dirty="0" err="1" smtClean="0"/>
                  <a:t>рт.ст</a:t>
                </a:r>
                <a:r>
                  <a:rPr lang="ru-RU" sz="4400" b="1" dirty="0" smtClean="0"/>
                  <a:t>. = 133,3 Па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435280" cy="4525963"/>
              </a:xfrm>
              <a:blipFill rotWithShape="1">
                <a:blip r:embed="rId2"/>
                <a:stretch>
                  <a:fillRect l="-1228" t="-4582" r="-1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3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79514"/>
            <a:ext cx="3384376" cy="62153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424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ртутный</a:t>
            </a:r>
          </a:p>
          <a:p>
            <a:pPr algn="ctr"/>
            <a:r>
              <a:rPr lang="ru-RU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11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давление с высотой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408" y="260648"/>
            <a:ext cx="2725464" cy="63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WordArt 4"/>
          <p:cNvSpPr>
            <a:spLocks noChangeArrowheads="1" noChangeShapeType="1" noTextEdit="1"/>
          </p:cNvSpPr>
          <p:nvPr/>
        </p:nvSpPr>
        <p:spPr bwMode="auto">
          <a:xfrm>
            <a:off x="3707904" y="692696"/>
            <a:ext cx="5256584" cy="5544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ИЗМЕНЕНИЕ ВЫСОТЫ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КАЖДЫЕ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12 М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ВЕДЕТ К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ИЗМЕНЕНИЮ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ДАВЛЕНИЯ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1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ММ  РТ.СТ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859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Барометр – анероид</a:t>
            </a:r>
            <a:br>
              <a:rPr lang="ru-RU" b="1" dirty="0" smtClean="0"/>
            </a:br>
            <a:r>
              <a:rPr lang="ru-RU" b="1" dirty="0" smtClean="0"/>
              <a:t> «</a:t>
            </a:r>
            <a:r>
              <a:rPr lang="ru-RU" b="1" dirty="0" err="1" smtClean="0"/>
              <a:t>анерос</a:t>
            </a:r>
            <a:r>
              <a:rPr lang="ru-RU" b="1" dirty="0" smtClean="0"/>
              <a:t>»-безжидкостный(греч.) изобретен в 1844 г. </a:t>
            </a:r>
            <a:r>
              <a:rPr lang="ru-RU" b="1" dirty="0" err="1" smtClean="0"/>
              <a:t>Л.Види</a:t>
            </a:r>
            <a:endParaRPr lang="ru-RU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19" y="3257012"/>
            <a:ext cx="4961801" cy="352839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6" y="2146593"/>
            <a:ext cx="3701397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"Ради </a:t>
            </a:r>
            <a:r>
              <a:rPr lang="ru-RU" b="1" dirty="0"/>
              <a:t>бога, не бойтесь говорить глупости! Лучше 99 раз сказать ерунду, чтобы один раз  выскочило что–</a:t>
            </a:r>
            <a:r>
              <a:rPr lang="ru-RU" b="1" dirty="0" err="1"/>
              <a:t>нибудь</a:t>
            </a:r>
            <a:r>
              <a:rPr lang="ru-RU" b="1" dirty="0"/>
              <a:t> дельное!"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Австрийский физик </a:t>
            </a:r>
            <a:r>
              <a:rPr lang="ru-RU" b="1" dirty="0" err="1">
                <a:solidFill>
                  <a:srgbClr val="FF0000"/>
                </a:solidFill>
              </a:rPr>
              <a:t>П.Эренфест</a:t>
            </a:r>
            <a:r>
              <a:rPr lang="ru-RU" b="1" dirty="0">
                <a:solidFill>
                  <a:srgbClr val="FF0000"/>
                </a:solidFill>
              </a:rPr>
              <a:t>, выступая перед молодыми исследователями</a:t>
            </a:r>
          </a:p>
        </p:txBody>
      </p:sp>
    </p:spTree>
    <p:extLst>
      <p:ext uri="{BB962C8B-B14F-4D97-AF65-F5344CB8AC3E}">
        <p14:creationId xmlns:p14="http://schemas.microsoft.com/office/powerpoint/2010/main" val="4291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6525344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Альтиметр –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высотомер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Барограф для</a:t>
            </a:r>
            <a:br>
              <a:rPr lang="ru-RU" dirty="0" smtClean="0"/>
            </a:br>
            <a:r>
              <a:rPr lang="ru-RU" dirty="0" smtClean="0"/>
              <a:t>записи измерений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32656"/>
            <a:ext cx="4320480" cy="3240360"/>
          </a:xfrm>
          <a:prstGeom prst="rect">
            <a:avLst/>
          </a:prstGeom>
        </p:spPr>
      </p:pic>
      <p:pic>
        <p:nvPicPr>
          <p:cNvPr id="4098" name="Picture 2" descr="http://avia-simply.ru/wp-content/uploads/2012/11/VD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16" y="2492896"/>
            <a:ext cx="32879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мини-проектов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1</a:t>
            </a:r>
            <a:r>
              <a:rPr lang="ru-RU" sz="4400" dirty="0" smtClean="0"/>
              <a:t>. </a:t>
            </a:r>
            <a:r>
              <a:rPr lang="ru-RU" sz="4000" dirty="0" smtClean="0"/>
              <a:t>Изготовление барометра-анероида</a:t>
            </a:r>
          </a:p>
          <a:p>
            <a:r>
              <a:rPr lang="ru-RU" sz="4000" dirty="0" smtClean="0"/>
              <a:t>2. Живые барометры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92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47,48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4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«Зарядка для мозга»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41836"/>
              </p:ext>
            </p:extLst>
          </p:nvPr>
        </p:nvGraphicFramePr>
        <p:xfrm>
          <a:off x="1403648" y="1340768"/>
          <a:ext cx="6336704" cy="50405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227088"/>
                <a:gridCol w="1278155"/>
                <a:gridCol w="1276653"/>
                <a:gridCol w="1278155"/>
                <a:gridCol w="1276653"/>
              </a:tblGrid>
              <a:tr h="1308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19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12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9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j-lt"/>
                        </a:rPr>
                        <a:t>13 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j-lt"/>
                        </a:rPr>
                        <a:t>24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17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15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j-lt"/>
                        </a:rPr>
                        <a:t>3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j-lt"/>
                        </a:rPr>
                        <a:t>8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j-lt"/>
                        </a:rPr>
                        <a:t>1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j-lt"/>
                        </a:rPr>
                        <a:t>18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j-lt"/>
                        </a:rPr>
                        <a:t> 23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j-lt"/>
                        </a:rPr>
                        <a:t>22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8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11.02.2016        7а класс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dirty="0" smtClean="0"/>
              <a:t>2</a:t>
            </a:r>
          </a:p>
          <a:p>
            <a:pPr marL="0" indent="0">
              <a:buNone/>
            </a:pPr>
            <a:r>
              <a:rPr lang="ru-RU" sz="4400" dirty="0" smtClean="0"/>
              <a:t>        7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11  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16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  20 </a:t>
            </a:r>
          </a:p>
        </p:txBody>
      </p:sp>
    </p:spTree>
    <p:extLst>
      <p:ext uri="{BB962C8B-B14F-4D97-AF65-F5344CB8AC3E}">
        <p14:creationId xmlns:p14="http://schemas.microsoft.com/office/powerpoint/2010/main" val="5992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sh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612" y="1932526"/>
            <a:ext cx="6984776" cy="492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157272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0500"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подсчетам Паскаля атмосфера Земли весит столько же, сколько весил бы медный шар диаметром 10км - пять квадриллионов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190500" algn="ctr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5000000000000000 ) тонн!</a:t>
            </a:r>
          </a:p>
        </p:txBody>
      </p:sp>
    </p:spTree>
    <p:extLst>
      <p:ext uri="{BB962C8B-B14F-4D97-AF65-F5344CB8AC3E}">
        <p14:creationId xmlns:p14="http://schemas.microsoft.com/office/powerpoint/2010/main" val="15884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68" y="304434"/>
            <a:ext cx="8521863" cy="57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7996"/>
            <a:ext cx="3143962" cy="14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rinixy.ru/uploads/posts/comm_images/1435519735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6259"/>
            <a:ext cx="2424162" cy="32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hh.com.ua/upload/manazine/kl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7103"/>
            <a:ext cx="26193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do-crafts.ru/wp-content/uploads/2014/01/Poilka-dlya-ptits-glavna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304054"/>
            <a:ext cx="3709419" cy="20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eurotvmarket.am/wp-content/uploads/2014/08/PR201111092007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93" y="3881277"/>
            <a:ext cx="3640740" cy="27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4104456" cy="347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go1.imgsmail.ru/imgpreview?key=4572af9ad7c22276&amp;mb=imgdb_preview_1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312368" cy="4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511" y="1628800"/>
            <a:ext cx="6140977" cy="46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236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11 февраля  В 1847 г. на свет появился гениальный американский изобретатель Томас Эдисон. Изобретениями Эдисона стали лампа накаливания, электросчетчик, цоколь и патрон, рекордер, мегафон и фонограф.</vt:lpstr>
      <vt:lpstr>"Ради бога, не бойтесь говорить глупости! Лучше 99 раз сказать ерунду, чтобы один раз  выскочило что–нибудь дельное!" </vt:lpstr>
      <vt:lpstr>«Зарядка для мозга»</vt:lpstr>
      <vt:lpstr>11.02.2016        7а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</vt:lpstr>
      <vt:lpstr>Презентация PowerPoint</vt:lpstr>
      <vt:lpstr>Презентация PowerPoint</vt:lpstr>
      <vt:lpstr>Презентация PowerPoint</vt:lpstr>
      <vt:lpstr>1646 г. Опыт Паскаля Вода не выливается при высоте столба около 10 метров</vt:lpstr>
      <vt:lpstr>   Эванджелиста Торричелли 1608 -1674 Опыт с ртутью в 1648 году </vt:lpstr>
      <vt:lpstr>Презентация PowerPoint</vt:lpstr>
      <vt:lpstr>Связь единиц давления</vt:lpstr>
      <vt:lpstr>Презентация PowerPoint</vt:lpstr>
      <vt:lpstr>Презентация PowerPoint</vt:lpstr>
      <vt:lpstr>Барометр – анероид  «анерос»-безжидкостный(греч.) изобретен в 1844 г. Л.Види</vt:lpstr>
      <vt:lpstr>                                       Альтиметр –                                        высотомер       Барограф для записи измерений  </vt:lpstr>
      <vt:lpstr>Презентация мини-проектов</vt:lpstr>
      <vt:lpstr>Домашнее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февраля</dc:title>
  <dc:creator>Ольга</dc:creator>
  <cp:lastModifiedBy>Пользователь Windows</cp:lastModifiedBy>
  <cp:revision>50</cp:revision>
  <dcterms:created xsi:type="dcterms:W3CDTF">2016-02-03T04:03:42Z</dcterms:created>
  <dcterms:modified xsi:type="dcterms:W3CDTF">2016-02-19T06:30:22Z</dcterms:modified>
</cp:coreProperties>
</file>