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  <p:sldId id="272" r:id="rId5"/>
    <p:sldId id="273" r:id="rId6"/>
    <p:sldId id="274" r:id="rId7"/>
    <p:sldId id="258" r:id="rId8"/>
    <p:sldId id="260" r:id="rId9"/>
    <p:sldId id="26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61B48-541D-41AD-822A-6E09E816AA1D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9C9CC-AD6F-4DA5-938B-D34550BCF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EAACB-0270-4BFB-88C8-1DCE56049B76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100CC-DE73-45D7-B0A8-C71D946E2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DB3A8-8B36-4A40-98F1-82567A2B8A9B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B5E66-A81A-487F-850C-08DEAAF78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9EFEC-F176-4D40-B45A-D3C7E537723C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4BB14-8D73-4946-9AA8-63555010E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F9816-92E3-4796-89B1-3ABEF46EA523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33D8-A0F4-4822-875E-78C4A0DB2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62BFE-AD55-4406-BE7C-A3B41F0E82AC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4EE69-B7CE-45F1-A349-B9C406020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6D60C-3888-4EEA-AE32-C8D88A090434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84FC7-8E59-4144-8FBB-0D93B7DEF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6DAEE-A46C-455C-BA7E-D939E977126C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0FC4E-442D-4AA0-8DDC-A17A4C25E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1F5F2-C9A2-442B-859E-B974231736EB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C6DD7-992A-4BCD-9006-67C8F8EA2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5DC65-CF4C-4621-ADB9-C5FC4CD31619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72520-ED0A-48A9-BC9B-87AB98864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A3A72-E361-4309-A00C-94D34C26F85A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1045B-0562-4C8A-93E7-4E9170657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123E68-DE0D-450C-9A1F-1B318E04763F}" type="datetimeFigureOut">
              <a:rPr lang="ru-RU"/>
              <a:pPr>
                <a:defRPr/>
              </a:pPr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D36520-A7EE-4820-A233-40255511A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Татьяна\Desktop\фон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58875" y="0"/>
            <a:ext cx="10302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5482" y="2924944"/>
            <a:ext cx="8611395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Сказочная библиотека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Татьяна\Desktop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9113" y="0"/>
            <a:ext cx="9715501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deti-online.com/images/skazki-andersena--gadkii-uten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88913"/>
            <a:ext cx="58324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28298" y="4797152"/>
            <a:ext cx="701923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«Гадкий утёнок»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934670"/>
            <a:ext cx="836517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Ганс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христиан </a:t>
            </a: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андерсен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Татьяна\Desktop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9113" y="0"/>
            <a:ext cx="9715501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ugorodok.ru/files/images/afisha/children/149_o67595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350"/>
            <a:ext cx="8767763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76885" y="4813027"/>
            <a:ext cx="8810489" cy="9387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«Сказка о рыбаке и рыбке»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80528" y="5877272"/>
            <a:ext cx="914501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Александр </a:t>
            </a:r>
            <a:r>
              <a:rPr lang="ru-RU" sz="4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сергеевич</a:t>
            </a:r>
            <a:r>
              <a:rPr lang="ru-RU" sz="4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пушкин</a:t>
            </a:r>
            <a:endParaRPr lang="ru-RU" sz="4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Татьяна\Desktop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9113" y="0"/>
            <a:ext cx="9715501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psychic.ru/picture/kolob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0"/>
            <a:ext cx="598170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95736" y="4293096"/>
            <a:ext cx="465223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«Колобок»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517232"/>
            <a:ext cx="887666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Русская народная сказка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Татьяна\Desktop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9113" y="0"/>
            <a:ext cx="9715501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detkam.ucoz.ru/_si/0/01420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413" y="333375"/>
            <a:ext cx="4568826" cy="62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307952" y="764704"/>
            <a:ext cx="4836048" cy="2585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«У лукоморья дуб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зеленый</a:t>
            </a:r>
            <a:r>
              <a:rPr lang="ru-RU" sz="4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3717032"/>
            <a:ext cx="4788024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Александр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Сергеевич Пушкин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Татьяна\Desktop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9113" y="0"/>
            <a:ext cx="9715501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mnogoprazdnikov.ru/sites/default/files/images/20141801002322.jpg?itok=DP-wKq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88640"/>
            <a:ext cx="5688013" cy="4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95736" y="4581128"/>
            <a:ext cx="4498154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«Русалочка»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661248"/>
            <a:ext cx="856895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Ганс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христиан </a:t>
            </a: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андерсен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Татьяна\Desktop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9113" y="0"/>
            <a:ext cx="9715501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276872"/>
            <a:ext cx="9144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Сказочная библиотека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Татьяна\Desktop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875" y="0"/>
            <a:ext cx="9717088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59949" y="404664"/>
            <a:ext cx="5866158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Задачи урока:</a:t>
            </a:r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26348" y="1591075"/>
            <a:ext cx="9144000" cy="41549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Познакомиться с понятием «аннотация».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Выяснить, для чего она нужна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помещают аннотацию.</a:t>
            </a:r>
          </a:p>
          <a:p>
            <a:pPr eaLnBrk="0" hangingPunct="0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Учиться составлять аннотацию к выбранному произведению.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Татьяна\Desktop\фон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9113" y="0"/>
            <a:ext cx="9715501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1844705"/>
            <a:ext cx="9144000" cy="45243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 авторе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произведения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произведения;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краткий пересказ произведения;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произведения.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900" y="332656"/>
            <a:ext cx="8665943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002060"/>
                </a:solidFill>
              </a:rPr>
              <a:t>Аннотация содержит: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103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123</cp:lastModifiedBy>
  <cp:revision>20</cp:revision>
  <dcterms:created xsi:type="dcterms:W3CDTF">2015-12-27T10:34:41Z</dcterms:created>
  <dcterms:modified xsi:type="dcterms:W3CDTF">2016-01-16T06:40:46Z</dcterms:modified>
</cp:coreProperties>
</file>