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71" r:id="rId3"/>
    <p:sldId id="270" r:id="rId4"/>
    <p:sldId id="269" r:id="rId5"/>
    <p:sldId id="273" r:id="rId6"/>
    <p:sldId id="274" r:id="rId7"/>
    <p:sldId id="259" r:id="rId8"/>
    <p:sldId id="264" r:id="rId9"/>
    <p:sldId id="263" r:id="rId10"/>
    <p:sldId id="265" r:id="rId11"/>
    <p:sldId id="260" r:id="rId12"/>
    <p:sldId id="261" r:id="rId13"/>
    <p:sldId id="266" r:id="rId14"/>
    <p:sldId id="258" r:id="rId15"/>
    <p:sldId id="267" r:id="rId16"/>
    <p:sldId id="272" r:id="rId17"/>
    <p:sldId id="276" r:id="rId18"/>
    <p:sldId id="277" r:id="rId19"/>
    <p:sldId id="27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14" autoAdjust="0"/>
  </p:normalViewPr>
  <p:slideViewPr>
    <p:cSldViewPr>
      <p:cViewPr varScale="1">
        <p:scale>
          <a:sx n="55" d="100"/>
          <a:sy n="55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A9258-9B19-4643-A5BF-9798346ED88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FE56-FEA4-4322-A8F0-926AFF045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96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E56-FEA4-4322-A8F0-926AFF04518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Юрий Михайлович Непринцев (1909-1996) – советский живописец, график, Народный художник СССР, профессор, академик Академии художеств СССР.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_10_20150404_1481880726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75727" y="1600200"/>
            <a:ext cx="39925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Для новобранц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5629275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quot;А был он лишь солдат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оветские морпехи -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60648"/>
            <a:ext cx="9544050" cy="629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Однополчане и семья погибшего героя - фото Военный альбом 19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448800" cy="646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Государственные архивы РФ, хранящие фотодокументы о Великой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-762000"/>
            <a:ext cx="5076825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Хроники Второй Мировой войны. (160 фото) &quot; Фото лучших фотог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764704"/>
            <a:ext cx="4906888" cy="58326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 хотелось изобразить воинов Советской Армии не в момент свершения каких-либо героических поступков, когда все душевные силы человека напряжены до предела, показать их не в дыму сражения, но в простой будничной обстановке, в минуту краткого отдыха.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Ю.М. Непринцев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ortret267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28575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973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Схема сложноподчинённых предложений с придаточными изъяснительными (передача косвенной речи)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[       ], (что…)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[       ], (чтобы…)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[… о том], (что…)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Схемы предложений с прямой речью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"П", - а.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А: "П".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Ю.М. Непринцев рассказывал,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сюжет его картины возник из живых воспоминаний военных лет.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Художник рассказывал о том,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ему часто вспоминался общий друг - Василий Тёркин.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Непринцеву хотелось,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зритель полюбил его героев.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Художник говорил,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хотел создать коллективный портрет советских людей.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 сочинения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Информация о художнике. История создания картины.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Где и когда происходит изображённое на картине.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Главный герой - боец Василий Тёркин (внешний вид, поза героя).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Другие герои картины - бойцы Красной Армии (внешность, позы, настроение привлекающих внимание персонажей)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Отношение автора к своим героям.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Впечатление о картине.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Ю.М. Непринцев «Пей, сынок»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308997997_17.-r.-rrryisryorsrri-rrr-ssrrrye-ryirr-1954-ri.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484784"/>
            <a:ext cx="4762500" cy="416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Ю.М. Непринцев «Отдых после боя»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eprincev-otdyh-posle-boya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0438" y="1600200"/>
            <a:ext cx="720312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kg.museum-penza.ru/files/pkg/nep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8680"/>
            <a:ext cx="4286250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661249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Ю.М. Непринцев «Здравствуй, Ленинград!» (1947)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Ю.М. Непринцев «Родная земля»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0020619ba2931444af774740f3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3848" y="1772816"/>
            <a:ext cx="2800883" cy="39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Ю.М. Непринцев «Последняя минута»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87e856b993029fed41513f7e8463cff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412776"/>
            <a:ext cx="350762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Ю.М. Непринцев «Отдых после боя» (1951)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eprincev-otdyh-posle-boya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340768"/>
            <a:ext cx="720312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На привал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62000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отографии второй мировой, многие цветные (фото) - ЯПлакал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72500" cy="58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На правде стой - Казаки Стал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6672"/>
            <a:ext cx="36957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166</Words>
  <Application>Microsoft Office PowerPoint</Application>
  <PresentationFormat>Экран (4:3)</PresentationFormat>
  <Paragraphs>31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Юрий Михайлович Непринцев (1909-1996) – советский живописец, график, Народный художник СССР, профессор, академик Академии художеств СССР.</vt:lpstr>
      <vt:lpstr>Ю.М. Непринцев «Пей, сынок»</vt:lpstr>
      <vt:lpstr>Слайд 3</vt:lpstr>
      <vt:lpstr>Ю.М. Непринцев «Родная земля»</vt:lpstr>
      <vt:lpstr>Ю.М. Непринцев «Последняя минута»</vt:lpstr>
      <vt:lpstr>Ю.М. Непринцев «Отдых после боя» (1951)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Мне хотелось изобразить воинов Советской Армии не в момент свершения каких-либо героических поступков, когда все душевные силы человека напряжены до предела, показать их не в дыму сражения, но в простой будничной обстановке, в минуту краткого отдыха.                                          Ю.М. Непринцев </vt:lpstr>
      <vt:lpstr>Схема сложноподчинённых предложений с придаточными изъяснительными (передача косвенной речи)  [       ], (что…)         [       ], (чтобы…)    [… о том], (что…)  Схемы предложений с прямой речью "П", - а. А: "П". </vt:lpstr>
      <vt:lpstr>Ю.М. Непринцев рассказывал, что сюжет его картины возник из живых воспоминаний военных лет. Художник рассказывал о том, что ему часто вспоминался общий друг - Василий Тёркин. Непринцеву хотелось, чтобы зритель полюбил его героев. Художник говорил, что хотел создать коллективный портрет советских людей. </vt:lpstr>
      <vt:lpstr>План сочинения 1. Информация о художнике. История создания картины. 2. Где и когда происходит изображённое на картине. 3. Главный герой - боец Василий Тёркин (внешний вид, поза героя). 4. Другие герои картины - бойцы Красной Армии (внешность, позы, настроение привлекающих внимание персонажей) 5. Отношение автора к своим героям. 6. Впечатление о картине. </vt:lpstr>
      <vt:lpstr>Ю.М. Непринцев «Отдых после боя»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Пользователь Windows</cp:lastModifiedBy>
  <cp:revision>15</cp:revision>
  <dcterms:created xsi:type="dcterms:W3CDTF">2015-03-19T22:23:23Z</dcterms:created>
  <dcterms:modified xsi:type="dcterms:W3CDTF">2016-02-07T15:36:20Z</dcterms:modified>
</cp:coreProperties>
</file>