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8" r:id="rId14"/>
    <p:sldId id="270" r:id="rId15"/>
    <p:sldId id="271" r:id="rId16"/>
    <p:sldId id="272" r:id="rId17"/>
    <p:sldId id="273" r:id="rId18"/>
    <p:sldId id="274" r:id="rId19"/>
    <p:sldId id="27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BF440-F649-4862-9807-D98B0C6A244E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4C22D-DB48-4D82-A1C5-E9FB5ECBD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31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64D5-916A-4FAA-AC05-CC5F210B1EA6}" type="datetime1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A957-13F3-4718-9C1C-8DD2C16198C0}" type="datetime1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A39A-993A-4AC4-AF15-4D6C717C702E}" type="datetime1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228-145F-4DDF-9039-AAEF59C591A4}" type="datetime1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8C45-387E-47A4-872B-42055413D3C0}" type="datetime1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1B5E-E6A1-48F7-8953-8059AC994E41}" type="datetime1">
              <a:rPr lang="ru-RU" smtClean="0"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33D9-FE6E-446D-8978-8C683DB8FD17}" type="datetime1">
              <a:rPr lang="ru-RU" smtClean="0"/>
              <a:t>21.02.2016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D871-9885-4302-BB05-90ACE956AF8A}" type="datetime1">
              <a:rPr lang="ru-RU" smtClean="0"/>
              <a:t>21.02.2016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7B89-EFB7-4407-A67C-39E610A1AB1A}" type="datetime1">
              <a:rPr lang="ru-RU" smtClean="0"/>
              <a:t>21.02.2016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E5BF-746C-4DCD-B98F-F351BFC66FD3}" type="datetime1">
              <a:rPr lang="ru-RU" smtClean="0"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6911D-4813-483C-9187-70D03AE950C1}" type="datetime1">
              <a:rPr lang="ru-RU" smtClean="0"/>
              <a:t>21.02.2016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498589-AF1D-4563-9E0F-D3301BEE6877}" type="datetime1">
              <a:rPr lang="ru-RU" smtClean="0"/>
              <a:t>21.02.2016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fotki.yandex.ru/users/san-alondra/view/197515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509121"/>
            <a:ext cx="5637010" cy="1425544"/>
          </a:xfrm>
        </p:spPr>
        <p:txBody>
          <a:bodyPr/>
          <a:lstStyle/>
          <a:p>
            <a:r>
              <a:rPr lang="ru-RU" dirty="0" smtClean="0"/>
              <a:t>1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2"/>
            <a:ext cx="7175351" cy="4968552"/>
          </a:xfrm>
        </p:spPr>
        <p:txBody>
          <a:bodyPr/>
          <a:lstStyle/>
          <a:p>
            <a:r>
              <a:rPr lang="ru-RU" dirty="0" smtClean="0"/>
              <a:t>Урок </a:t>
            </a:r>
            <a:r>
              <a:rPr lang="ru-RU" dirty="0" smtClean="0"/>
              <a:t>окружающего мира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80112" y="6309320"/>
            <a:ext cx="3352801" cy="365125"/>
          </a:xfrm>
        </p:spPr>
        <p:txBody>
          <a:bodyPr/>
          <a:lstStyle/>
          <a:p>
            <a:pPr algn="r"/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" y="29837"/>
            <a:ext cx="9124178" cy="682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67744" y="6172200"/>
            <a:ext cx="6408712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29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209\Desktop\пекар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" y="7151"/>
            <a:ext cx="9110466" cy="68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051720" y="6172200"/>
            <a:ext cx="6480720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4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a285891435d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6464" cy="2780565"/>
          </a:xfrm>
          <a:prstGeom prst="rect">
            <a:avLst/>
          </a:prstGeom>
          <a:noFill/>
          <a:ln w="2857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 descr="B_356x361_ourbrea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861048"/>
            <a:ext cx="4595757" cy="2854104"/>
          </a:xfrm>
          <a:prstGeom prst="rect">
            <a:avLst/>
          </a:prstGeom>
          <a:noFill/>
          <a:ln w="2857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209\Desktop\хл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45" y="3356991"/>
            <a:ext cx="3931638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06hleb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6" t="-10081" b="1"/>
          <a:stretch/>
        </p:blipFill>
        <p:spPr bwMode="auto">
          <a:xfrm>
            <a:off x="107503" y="-243408"/>
            <a:ext cx="4752530" cy="4104456"/>
          </a:xfrm>
          <a:prstGeom prst="rect">
            <a:avLst/>
          </a:prstGeom>
          <a:noFill/>
          <a:ln w="28575" cap="flat" cmpd="sng" algn="ctr">
            <a:solidFill>
              <a:srgbClr val="C0504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6172200"/>
            <a:ext cx="6840760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1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64832389_20ff713f375ft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517"/>
            <a:ext cx="9144000" cy="6865035"/>
          </a:xfrm>
          <a:prstGeom prst="rect">
            <a:avLst/>
          </a:prstGeom>
        </p:spPr>
      </p:pic>
      <p:pic>
        <p:nvPicPr>
          <p:cNvPr id="3" name="Рисунок 2" descr="a0aae258091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8095" y="2708920"/>
            <a:ext cx="4896544" cy="4371915"/>
          </a:xfrm>
          <a:prstGeom prst="rect">
            <a:avLst/>
          </a:prstGeom>
        </p:spPr>
      </p:pic>
      <p:pic>
        <p:nvPicPr>
          <p:cNvPr id="4" name="песенка колоб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79295" y="836712"/>
            <a:ext cx="609600" cy="6096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547664" y="6172200"/>
            <a:ext cx="7488832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5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1" b="67485"/>
          <a:stretch>
            <a:fillRect/>
          </a:stretch>
        </p:blipFill>
        <p:spPr bwMode="auto">
          <a:xfrm>
            <a:off x="35496" y="44624"/>
            <a:ext cx="56886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2937"/>
            <a:ext cx="4608512" cy="398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35696" y="6172200"/>
            <a:ext cx="6552728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8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 b="67851"/>
          <a:stretch/>
        </p:blipFill>
        <p:spPr bwMode="auto">
          <a:xfrm>
            <a:off x="107504" y="188640"/>
            <a:ext cx="5328592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k209\Desktop\сер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3103"/>
            <a:ext cx="3744416" cy="26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209\Desktop\сно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-171400"/>
            <a:ext cx="331236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780928"/>
            <a:ext cx="4929684" cy="396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051720" y="6172200"/>
            <a:ext cx="6696744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8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1" r="51765" b="32866"/>
          <a:stretch/>
        </p:blipFill>
        <p:spPr bwMode="auto">
          <a:xfrm>
            <a:off x="611560" y="332656"/>
            <a:ext cx="5760640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07704" y="6172200"/>
            <a:ext cx="6840760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62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4" t="28795" r="-3677" b="36536"/>
          <a:stretch/>
        </p:blipFill>
        <p:spPr bwMode="auto">
          <a:xfrm>
            <a:off x="0" y="0"/>
            <a:ext cx="5796136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44688"/>
            <a:ext cx="4499992" cy="372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95736" y="6172200"/>
            <a:ext cx="6552728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7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" t="66545" r="50294" b="-38"/>
          <a:stretch/>
        </p:blipFill>
        <p:spPr bwMode="auto">
          <a:xfrm>
            <a:off x="8348" y="0"/>
            <a:ext cx="4923692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4031854" cy="352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49125"/>
            <a:ext cx="3744416" cy="32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835696" y="6172200"/>
            <a:ext cx="6696744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4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1" t="63035" r="146" b="1"/>
          <a:stretch/>
        </p:blipFill>
        <p:spPr bwMode="auto">
          <a:xfrm>
            <a:off x="-540568" y="0"/>
            <a:ext cx="5074546" cy="4289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78" y="2708920"/>
            <a:ext cx="4501923" cy="408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835696" y="6172200"/>
            <a:ext cx="6912768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17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5589240"/>
            <a:ext cx="7272807" cy="9361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КОЛОБОК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802"/>
            <a:ext cx="7272808" cy="532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6281440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707904" y="116632"/>
            <a:ext cx="5112568" cy="1512168"/>
          </a:xfrm>
          <a:prstGeom prst="cloudCallout">
            <a:avLst>
              <a:gd name="adj1" fmla="val -74700"/>
              <a:gd name="adj2" fmla="val 87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М</a:t>
            </a:r>
            <a:r>
              <a:rPr lang="ru-RU" sz="2400" i="1" dirty="0" smtClean="0"/>
              <a:t>не </a:t>
            </a:r>
            <a:r>
              <a:rPr lang="ru-RU" sz="2400" i="1" dirty="0"/>
              <a:t>всё понятно, и легко работать на </a:t>
            </a:r>
            <a:r>
              <a:rPr lang="ru-RU" sz="2400" i="1" dirty="0" smtClean="0"/>
              <a:t>уроке.</a:t>
            </a:r>
            <a:endParaRPr lang="ru-RU" sz="2400" i="1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923928" y="1923176"/>
            <a:ext cx="5112568" cy="1577831"/>
          </a:xfrm>
          <a:prstGeom prst="cloudCallout">
            <a:avLst>
              <a:gd name="adj1" fmla="val -74700"/>
              <a:gd name="adj2" fmla="val 87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i="1" dirty="0"/>
              <a:t>Е</a:t>
            </a:r>
            <a:r>
              <a:rPr lang="ru-RU" sz="2400" i="1" dirty="0" smtClean="0"/>
              <a:t>сть </a:t>
            </a:r>
            <a:r>
              <a:rPr lang="ru-RU" sz="2400" i="1" dirty="0"/>
              <a:t>затруднения в работе.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765614" y="3861048"/>
            <a:ext cx="5236475" cy="1471745"/>
          </a:xfrm>
          <a:prstGeom prst="cloudCallout">
            <a:avLst>
              <a:gd name="adj1" fmla="val -74700"/>
              <a:gd name="adj2" fmla="val 877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0" i="1" dirty="0" smtClean="0">
                <a:effectLst/>
              </a:rPr>
              <a:t/>
            </a:r>
            <a:br>
              <a:rPr lang="ru-RU" sz="2400" b="0" i="1" dirty="0" smtClean="0">
                <a:effectLst/>
              </a:rPr>
            </a:br>
            <a:r>
              <a:rPr lang="ru-RU" sz="2400" b="0" i="1" dirty="0" smtClean="0">
                <a:effectLst/>
              </a:rPr>
              <a:t>Ничего </a:t>
            </a:r>
            <a:r>
              <a:rPr lang="ru-RU" sz="2400" b="0" i="1" dirty="0">
                <a:effectLst/>
              </a:rPr>
              <a:t>не понятно было на уроке.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i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29122" y="1044724"/>
            <a:ext cx="1473200" cy="14097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99022" y="1476524"/>
            <a:ext cx="1651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80022" y="1476524"/>
            <a:ext cx="152400" cy="203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Арка 14"/>
          <p:cNvSpPr/>
          <p:nvPr/>
        </p:nvSpPr>
        <p:spPr>
          <a:xfrm rot="10800000">
            <a:off x="1435522" y="1844824"/>
            <a:ext cx="698500" cy="368300"/>
          </a:xfrm>
          <a:prstGeom prst="blockArc">
            <a:avLst>
              <a:gd name="adj1" fmla="val 10859252"/>
              <a:gd name="adj2" fmla="val 0"/>
              <a:gd name="adj3" fmla="val 25000"/>
            </a:avLst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29122" y="3371850"/>
            <a:ext cx="1473200" cy="14097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499022" y="3752850"/>
            <a:ext cx="1397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41922" y="3752850"/>
            <a:ext cx="1397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Арка 22"/>
          <p:cNvSpPr/>
          <p:nvPr/>
        </p:nvSpPr>
        <p:spPr>
          <a:xfrm>
            <a:off x="1435522" y="4362450"/>
            <a:ext cx="622300" cy="635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54522" y="5256479"/>
            <a:ext cx="1473200" cy="14097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60922" y="5662879"/>
            <a:ext cx="139700" cy="20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943522" y="5662879"/>
            <a:ext cx="139700" cy="20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Арка 26"/>
          <p:cNvSpPr/>
          <p:nvPr/>
        </p:nvSpPr>
        <p:spPr>
          <a:xfrm>
            <a:off x="1524422" y="6196279"/>
            <a:ext cx="558800" cy="2921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11760" y="6172200"/>
            <a:ext cx="6408712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8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80919" cy="583264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«Что выросло в поле?»</a:t>
            </a:r>
            <a:endParaRPr lang="ru-RU" sz="7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35696" y="6460579"/>
            <a:ext cx="6779097" cy="365125"/>
          </a:xfrm>
        </p:spPr>
        <p:txBody>
          <a:bodyPr/>
          <a:lstStyle/>
          <a:p>
            <a:pPr algn="r"/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5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2060848"/>
            <a:ext cx="1800200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6" descr="prnimввв.php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61537"/>
          </a:xfrm>
          <a:prstGeom prst="rect">
            <a:avLst/>
          </a:prstGeom>
          <a:noFill/>
          <a:ln w="2857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209\Desktop\пшен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492895"/>
            <a:ext cx="2773749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971600" y="6381328"/>
            <a:ext cx="7283153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7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8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Грейть Татьяна Сергеевна, МБОУ "Лянторская средняя общеобразовательная школа №5"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35696" y="6381328"/>
            <a:ext cx="6779097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7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0_3038b_2b0165f2_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" y="20952"/>
            <a:ext cx="9096902" cy="6837047"/>
          </a:xfrm>
          <a:prstGeom prst="rect">
            <a:avLst/>
          </a:prstGeom>
          <a:noFill/>
          <a:ln w="2857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67744" y="6172200"/>
            <a:ext cx="6408712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0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12"/>
            <a:ext cx="9144000" cy="684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051720" y="6172200"/>
            <a:ext cx="6408712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9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422257" y="4221088"/>
            <a:ext cx="1980772" cy="17931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5" descr="2325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3"/>
            <a:ext cx="8964488" cy="6744915"/>
          </a:xfrm>
          <a:prstGeom prst="rect">
            <a:avLst/>
          </a:prstGeom>
          <a:noFill/>
          <a:ln w="2857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7" descr="big_ekonomika_rossii_selskoe_hozyaystvo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35" y="3428999"/>
            <a:ext cx="3193853" cy="3360539"/>
          </a:xfrm>
          <a:prstGeom prst="rect">
            <a:avLst/>
          </a:prstGeom>
          <a:noFill/>
          <a:ln w="28575">
            <a:solidFill>
              <a:srgbClr val="C0504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619672" y="6172200"/>
            <a:ext cx="6984776" cy="365125"/>
          </a:xfrm>
        </p:spPr>
        <p:txBody>
          <a:bodyPr/>
          <a:lstStyle/>
          <a:p>
            <a:r>
              <a:rPr lang="ru-RU" dirty="0" err="1" smtClean="0"/>
              <a:t>Грейть</a:t>
            </a:r>
            <a:r>
              <a:rPr lang="ru-RU" dirty="0" smtClean="0"/>
              <a:t> Татьяна Сергеевна, МБОУ "</a:t>
            </a:r>
            <a:r>
              <a:rPr lang="ru-RU" dirty="0" err="1" smtClean="0"/>
              <a:t>Лянторская</a:t>
            </a:r>
            <a:r>
              <a:rPr lang="ru-RU" dirty="0" smtClean="0"/>
              <a:t> средняя общеобразовательная школа №5"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5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304</TotalTime>
  <Words>284</Words>
  <Application>Microsoft Office PowerPoint</Application>
  <PresentationFormat>Экран (4:3)</PresentationFormat>
  <Paragraphs>27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Урок окружающего мира</vt:lpstr>
      <vt:lpstr>КОЛОБОК</vt:lpstr>
      <vt:lpstr>Тема урока:  «Что выросло в поле?»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Ничего не понятно было на уроке.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окружающему миру</dc:title>
  <dc:creator>k209</dc:creator>
  <cp:lastModifiedBy>Сербины</cp:lastModifiedBy>
  <cp:revision>36</cp:revision>
  <dcterms:created xsi:type="dcterms:W3CDTF">2015-02-11T04:17:51Z</dcterms:created>
  <dcterms:modified xsi:type="dcterms:W3CDTF">2016-02-21T12:47:46Z</dcterms:modified>
</cp:coreProperties>
</file>