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6" r:id="rId11"/>
    <p:sldId id="265" r:id="rId12"/>
    <p:sldId id="267" r:id="rId13"/>
    <p:sldId id="268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82" y="-2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9F8DB5-6897-44A9-A6B6-23B24EE65BE0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F6B137-4EE0-400D-80FC-6D891F297B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63;&#1048;&#1058;&#1045;&#1051;&#1068;%20&#1043;&#1054;&#1044;&#1040;%20&#1050;&#1054;&#1044;&#1045;&#1053;&#1050;&#1054;\&#1059;&#1056;&#1054;&#1050;%20&#1045;&#1051;&#1045;&#1053;&#1040;\&#1055;&#1086;&#1076;&#1088;&#1091;&#1078;&#1080;&#1074;&#1096;&#1080;&#1093;&#1089;&#1103;%20&#1082;&#1086;&#1079;&#1083;&#1072;%20&#1058;&#1080;&#1084;&#1091;&#1088;&#1072;%20&#1080;%20&#1090;&#1080;&#1075;&#1088;&#1072;%20&#1040;&#1084;&#1091;&#1088;&#1072;%20&#1087;&#1088;&#1086;&#1089;&#1103;&#1090;%20&#1088;&#1072;&#1089;&#1089;&#1077;&#1083;&#1080;&#1090;&#1100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96" y="548680"/>
            <a:ext cx="48797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Коденко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Елена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Анатольевна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читель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русского языка и литературы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МБОУ ВСОШ №2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C:\Users\Ученик\Desktop\фотографии разные\препод\Коденк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698"/>
            <a:ext cx="3600400" cy="510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Ученик\Desktop\2015-2016 год\для баннера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26" y="3861048"/>
            <a:ext cx="3168352" cy="2526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80260"/>
              </p:ext>
            </p:extLst>
          </p:nvPr>
        </p:nvGraphicFramePr>
        <p:xfrm>
          <a:off x="344488" y="1700808"/>
          <a:ext cx="9298176" cy="3463503"/>
        </p:xfrm>
        <a:graphic>
          <a:graphicData uri="http://schemas.openxmlformats.org/drawingml/2006/table">
            <a:tbl>
              <a:tblPr/>
              <a:tblGrid>
                <a:gridCol w="2153139"/>
                <a:gridCol w="1159230"/>
                <a:gridCol w="1857992"/>
                <a:gridCol w="2153139"/>
                <a:gridCol w="987338"/>
                <a:gridCol w="987338"/>
              </a:tblGrid>
              <a:tr h="14216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Репортаж</a:t>
                      </a:r>
                      <a:r>
                        <a:rPr lang="en-US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3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это…</a:t>
                      </a:r>
                      <a:endParaRPr lang="ru-RU" sz="23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Стиль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репортажа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 используется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Умею ли я писать репортаж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123\AppData\Local\Temp\Rar$DI02.326\Диаграмма.pn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600" y="188640"/>
            <a:ext cx="6336704" cy="6120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26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28664" y="1556792"/>
            <a:ext cx="6719602" cy="3475037"/>
          </a:xfr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-447600" y="188640"/>
            <a:ext cx="89154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всё получилось?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472" y="188640"/>
            <a:ext cx="8915400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ВАС ВСЁ ПОЛУЧИТСЯ!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6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96616" y="1340768"/>
            <a:ext cx="7132946" cy="45792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272480" y="1392620"/>
            <a:ext cx="9433048" cy="45259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ктивно обменивайтесь информацией между собой;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овместно делайте выводы;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выработайте единый подход;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омните: от вклада каждого участника зависит общий результат работы.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00472" y="188640"/>
            <a:ext cx="89154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РАБОТЫ В ГРУППЕ: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одружившихся козла Тимура и тигра Амура просят расселить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 rotWithShape="1">
          <a:blip r:embed="rId3" cstate="print"/>
          <a:stretch/>
        </p:blipFill>
        <p:spPr>
          <a:xfrm>
            <a:off x="920552" y="548680"/>
            <a:ext cx="7777682" cy="5833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eamstime_m_813104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44688" y="2204864"/>
            <a:ext cx="583097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xfrm>
            <a:off x="488950" y="404813"/>
            <a:ext cx="907256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Репортаж как жанр публицистического стиля.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261865"/>
              </p:ext>
            </p:extLst>
          </p:nvPr>
        </p:nvGraphicFramePr>
        <p:xfrm>
          <a:off x="344488" y="1700808"/>
          <a:ext cx="9298176" cy="3463503"/>
        </p:xfrm>
        <a:graphic>
          <a:graphicData uri="http://schemas.openxmlformats.org/drawingml/2006/table">
            <a:tbl>
              <a:tblPr/>
              <a:tblGrid>
                <a:gridCol w="2153139"/>
                <a:gridCol w="1159230"/>
                <a:gridCol w="1857992"/>
                <a:gridCol w="2153139"/>
                <a:gridCol w="987338"/>
                <a:gridCol w="987338"/>
              </a:tblGrid>
              <a:tr h="14216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Репортаж</a:t>
                      </a:r>
                      <a:r>
                        <a:rPr lang="en-US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3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это…</a:t>
                      </a:r>
                      <a:endParaRPr lang="ru-RU" sz="23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Стиль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репортажа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 используется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Умею ли я писать репортаж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350" marR="140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592" y="33265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 в гуще жизненных событий,</a:t>
            </a:r>
            <a:b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пропустить больших открытий</a:t>
            </a:r>
            <a:b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мастерски владеть пером,</a:t>
            </a:r>
            <a:b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также русским языком,</a:t>
            </a:r>
            <a:b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 только честным и правдивым,</a:t>
            </a:r>
            <a:b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своих оценках справедливым.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:\a822d5ea86397ecd5a3487a2611dc75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553" y="980728"/>
            <a:ext cx="3802551" cy="496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5097016" y="1988840"/>
            <a:ext cx="4536281" cy="30963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325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16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«Репортаж – это глаза и уши читателя».</a:t>
            </a:r>
          </a:p>
          <a:p>
            <a:pPr marL="0" indent="0" algn="l">
              <a:buNone/>
            </a:pPr>
            <a:r>
              <a:rPr lang="ru-RU" sz="9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9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Г.Я.Солганик</a:t>
            </a:r>
            <a:endParaRPr lang="ru-RU" sz="9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журналистика-для ОТКРЫТОГО УРОКА\УРОК ЛЕНА\ФОТО ЖИВОТНЫХ\adorable_Animal_Friendships-3.jpg"/>
          <p:cNvPicPr>
            <a:picLocks noGrp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188640"/>
            <a:ext cx="461922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журналистика-для ОТКРЫТОГО УРОКА\УРОК ЛЕНА\ФОТО ЖИВОТНЫХ\4 tig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/>
          <a:stretch>
            <a:fillRect/>
          </a:stretch>
        </p:blipFill>
        <p:spPr bwMode="auto">
          <a:xfrm>
            <a:off x="5025008" y="188641"/>
            <a:ext cx="4426446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Ученик\Desktop\%20%20~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495993"/>
            <a:ext cx="4248472" cy="3250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esktop\kitten_and_parrot_feline_cat_bird_pet_2560x1440_hd-wallpaper-5309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18" y="3659324"/>
            <a:ext cx="5197190" cy="2923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ўРІРѕР№ РјРёСЂ вЂ“ Р’ РјРёСЂРµ Р¶РёРІРѕС‚РЅС‹С…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2878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108</Words>
  <Application>Microsoft Office PowerPoint</Application>
  <PresentationFormat>Лист A4 (210x297 мм)</PresentationFormat>
  <Paragraphs>31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У ВАС ВСЁ ПОЛУЧИТСЯ!</vt:lpstr>
      <vt:lpstr>Презентация PowerPoint</vt:lpstr>
      <vt:lpstr>Презентация PowerPoint</vt:lpstr>
      <vt:lpstr>Репортаж как жанр публицистического стиля.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Admin</dc:creator>
  <cp:lastModifiedBy>123</cp:lastModifiedBy>
  <cp:revision>16</cp:revision>
  <dcterms:created xsi:type="dcterms:W3CDTF">2016-01-13T16:00:14Z</dcterms:created>
  <dcterms:modified xsi:type="dcterms:W3CDTF">2016-02-09T08:03:38Z</dcterms:modified>
</cp:coreProperties>
</file>