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57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image" Target="../media/image6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image" Target="../media/image9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60426C-2A6E-4B3F-B3AC-3FFCC9A71BD6}" type="doc">
      <dgm:prSet loTypeId="urn:microsoft.com/office/officeart/2005/8/layout/pList2#1" loCatId="list" qsTypeId="urn:microsoft.com/office/officeart/2005/8/quickstyle/simple1" qsCatId="simple" csTypeId="urn:microsoft.com/office/officeart/2005/8/colors/colorful3" csCatId="colorful" phldr="1"/>
      <dgm:spPr/>
    </dgm:pt>
    <dgm:pt modelId="{D4A768BC-2467-4FA7-A4D1-4CC56C0DC69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Расширять представления детей о многообразии предметов декоративно-прикладного искусства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69AB8212-090A-420F-BA15-E940746526F3}" type="parTrans" cxnId="{105B8F58-5E84-44CC-8BD7-8B68AF8F8410}">
      <dgm:prSet/>
      <dgm:spPr/>
    </dgm:pt>
    <dgm:pt modelId="{49D8107C-6894-4BDA-93DB-86B6610EBFBF}" type="sibTrans" cxnId="{105B8F58-5E84-44CC-8BD7-8B68AF8F8410}">
      <dgm:prSet/>
      <dgm:spPr/>
    </dgm:pt>
    <dgm:pt modelId="{615738DC-D342-481C-9032-EC644695B25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Воспитание чувства гордости за талант и самобытность русского народа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C53B5F5C-0E21-4881-8990-782A23C8BE7B}" type="parTrans" cxnId="{58C35B21-3B50-4305-9766-45D365F9EF6A}">
      <dgm:prSet/>
      <dgm:spPr/>
    </dgm:pt>
    <dgm:pt modelId="{3370EEA1-1A3F-4E92-A4BE-8BA6BA0EC2F4}" type="sibTrans" cxnId="{58C35B21-3B50-4305-9766-45D365F9EF6A}">
      <dgm:prSet/>
      <dgm:spPr/>
    </dgm:pt>
    <dgm:pt modelId="{5F7ED8C4-08BA-4BB7-AA34-9D3ED9EA1E1F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Развивать творческие способности детей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994817D3-CDA9-457A-A517-1118B2700514}" type="parTrans" cxnId="{AFD91C51-D7A8-4D36-BA68-F09DD1C008D3}">
      <dgm:prSet/>
      <dgm:spPr/>
    </dgm:pt>
    <dgm:pt modelId="{38C81B68-FF41-4705-9AFF-B30F4C0AC657}" type="sibTrans" cxnId="{AFD91C51-D7A8-4D36-BA68-F09DD1C008D3}">
      <dgm:prSet/>
      <dgm:spPr/>
    </dgm:pt>
    <dgm:pt modelId="{DA8ECE04-799E-418C-8E9B-621384DFDA0D}" type="pres">
      <dgm:prSet presAssocID="{A560426C-2A6E-4B3F-B3AC-3FFCC9A71BD6}" presName="Name0" presStyleCnt="0">
        <dgm:presLayoutVars>
          <dgm:dir/>
          <dgm:resizeHandles val="exact"/>
        </dgm:presLayoutVars>
      </dgm:prSet>
      <dgm:spPr/>
    </dgm:pt>
    <dgm:pt modelId="{92155C43-6B9E-4704-BD45-D95CCEBA1F54}" type="pres">
      <dgm:prSet presAssocID="{A560426C-2A6E-4B3F-B3AC-3FFCC9A71BD6}" presName="bkgdShp" presStyleLbl="alignAccFollowNode1" presStyleIdx="0" presStyleCnt="1"/>
      <dgm:spPr/>
    </dgm:pt>
    <dgm:pt modelId="{9CFC36B4-9805-4A76-A73E-5CA69B6BC653}" type="pres">
      <dgm:prSet presAssocID="{A560426C-2A6E-4B3F-B3AC-3FFCC9A71BD6}" presName="linComp" presStyleCnt="0"/>
      <dgm:spPr/>
    </dgm:pt>
    <dgm:pt modelId="{284FDF49-D470-4AA2-B45B-C60A635219FC}" type="pres">
      <dgm:prSet presAssocID="{D4A768BC-2467-4FA7-A4D1-4CC56C0DC69D}" presName="compNode" presStyleCnt="0"/>
      <dgm:spPr/>
    </dgm:pt>
    <dgm:pt modelId="{7D5134AE-BB63-4290-891A-9EBD085DCE00}" type="pres">
      <dgm:prSet presAssocID="{D4A768BC-2467-4FA7-A4D1-4CC56C0DC69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E1FED-D00B-400C-A20C-2BC9B4148B53}" type="pres">
      <dgm:prSet presAssocID="{D4A768BC-2467-4FA7-A4D1-4CC56C0DC69D}" presName="invisiNode" presStyleLbl="node1" presStyleIdx="0" presStyleCnt="3"/>
      <dgm:spPr/>
    </dgm:pt>
    <dgm:pt modelId="{7509F579-BE61-4ED5-B468-BF576F7F1B4B}" type="pres">
      <dgm:prSet presAssocID="{D4A768BC-2467-4FA7-A4D1-4CC56C0DC69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9E67DF-87C1-40F1-B40C-10EAFFFDE806}" type="pres">
      <dgm:prSet presAssocID="{49D8107C-6894-4BDA-93DB-86B6610EBFBF}" presName="sibTrans" presStyleLbl="sibTrans2D1" presStyleIdx="0" presStyleCnt="0"/>
      <dgm:spPr/>
    </dgm:pt>
    <dgm:pt modelId="{3430EA37-A566-4FF1-95FA-2D433CF92EA8}" type="pres">
      <dgm:prSet presAssocID="{615738DC-D342-481C-9032-EC644695B25D}" presName="compNode" presStyleCnt="0"/>
      <dgm:spPr/>
    </dgm:pt>
    <dgm:pt modelId="{D6746984-42AD-4F8B-AD9A-F88CD5D63D59}" type="pres">
      <dgm:prSet presAssocID="{615738DC-D342-481C-9032-EC644695B25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5A63C-171D-4CB2-A9BE-B7230350A495}" type="pres">
      <dgm:prSet presAssocID="{615738DC-D342-481C-9032-EC644695B25D}" presName="invisiNode" presStyleLbl="node1" presStyleIdx="1" presStyleCnt="3"/>
      <dgm:spPr/>
    </dgm:pt>
    <dgm:pt modelId="{B2B123BE-A0D1-47A4-8D56-01E9714CBBBE}" type="pres">
      <dgm:prSet presAssocID="{615738DC-D342-481C-9032-EC644695B25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4DC27FF-CE2A-451C-86A9-E32487B375AC}" type="pres">
      <dgm:prSet presAssocID="{3370EEA1-1A3F-4E92-A4BE-8BA6BA0EC2F4}" presName="sibTrans" presStyleLbl="sibTrans2D1" presStyleIdx="0" presStyleCnt="0"/>
      <dgm:spPr/>
    </dgm:pt>
    <dgm:pt modelId="{C6B38A7F-F9C3-4261-9CF2-977D9BC08128}" type="pres">
      <dgm:prSet presAssocID="{5F7ED8C4-08BA-4BB7-AA34-9D3ED9EA1E1F}" presName="compNode" presStyleCnt="0"/>
      <dgm:spPr/>
    </dgm:pt>
    <dgm:pt modelId="{FB2348E5-2627-4064-9DF6-31545F8B8B28}" type="pres">
      <dgm:prSet presAssocID="{5F7ED8C4-08BA-4BB7-AA34-9D3ED9EA1E1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B7E3C-0ACE-4E6E-A8C8-6AEC84DC933C}" type="pres">
      <dgm:prSet presAssocID="{5F7ED8C4-08BA-4BB7-AA34-9D3ED9EA1E1F}" presName="invisiNode" presStyleLbl="node1" presStyleIdx="2" presStyleCnt="3"/>
      <dgm:spPr/>
    </dgm:pt>
    <dgm:pt modelId="{BFA6170A-96F7-488B-81D6-0F217350C449}" type="pres">
      <dgm:prSet presAssocID="{5F7ED8C4-08BA-4BB7-AA34-9D3ED9EA1E1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26BECB5-D1AE-4DC2-9FD2-746461D198D0}" type="presOf" srcId="{49D8107C-6894-4BDA-93DB-86B6610EBFBF}" destId="{AA9E67DF-87C1-40F1-B40C-10EAFFFDE806}" srcOrd="0" destOrd="0" presId="urn:microsoft.com/office/officeart/2005/8/layout/pList2#1"/>
    <dgm:cxn modelId="{105B8F58-5E84-44CC-8BD7-8B68AF8F8410}" srcId="{A560426C-2A6E-4B3F-B3AC-3FFCC9A71BD6}" destId="{D4A768BC-2467-4FA7-A4D1-4CC56C0DC69D}" srcOrd="0" destOrd="0" parTransId="{69AB8212-090A-420F-BA15-E940746526F3}" sibTransId="{49D8107C-6894-4BDA-93DB-86B6610EBFBF}"/>
    <dgm:cxn modelId="{AFD91C51-D7A8-4D36-BA68-F09DD1C008D3}" srcId="{A560426C-2A6E-4B3F-B3AC-3FFCC9A71BD6}" destId="{5F7ED8C4-08BA-4BB7-AA34-9D3ED9EA1E1F}" srcOrd="2" destOrd="0" parTransId="{994817D3-CDA9-457A-A517-1118B2700514}" sibTransId="{38C81B68-FF41-4705-9AFF-B30F4C0AC657}"/>
    <dgm:cxn modelId="{CD423A87-4DE2-46DF-BEB3-CE9AEBAA0385}" type="presOf" srcId="{A560426C-2A6E-4B3F-B3AC-3FFCC9A71BD6}" destId="{DA8ECE04-799E-418C-8E9B-621384DFDA0D}" srcOrd="0" destOrd="0" presId="urn:microsoft.com/office/officeart/2005/8/layout/pList2#1"/>
    <dgm:cxn modelId="{D716CB3D-650A-4CE0-8A8B-1BFF8DDB82A1}" type="presOf" srcId="{3370EEA1-1A3F-4E92-A4BE-8BA6BA0EC2F4}" destId="{44DC27FF-CE2A-451C-86A9-E32487B375AC}" srcOrd="0" destOrd="0" presId="urn:microsoft.com/office/officeart/2005/8/layout/pList2#1"/>
    <dgm:cxn modelId="{B1E5E22B-0831-4C65-89A6-AE5DC7B514F1}" type="presOf" srcId="{615738DC-D342-481C-9032-EC644695B25D}" destId="{D6746984-42AD-4F8B-AD9A-F88CD5D63D59}" srcOrd="0" destOrd="0" presId="urn:microsoft.com/office/officeart/2005/8/layout/pList2#1"/>
    <dgm:cxn modelId="{B202F4CD-C0AE-45BA-8174-4555E10222BE}" type="presOf" srcId="{5F7ED8C4-08BA-4BB7-AA34-9D3ED9EA1E1F}" destId="{FB2348E5-2627-4064-9DF6-31545F8B8B28}" srcOrd="0" destOrd="0" presId="urn:microsoft.com/office/officeart/2005/8/layout/pList2#1"/>
    <dgm:cxn modelId="{58C35B21-3B50-4305-9766-45D365F9EF6A}" srcId="{A560426C-2A6E-4B3F-B3AC-3FFCC9A71BD6}" destId="{615738DC-D342-481C-9032-EC644695B25D}" srcOrd="1" destOrd="0" parTransId="{C53B5F5C-0E21-4881-8990-782A23C8BE7B}" sibTransId="{3370EEA1-1A3F-4E92-A4BE-8BA6BA0EC2F4}"/>
    <dgm:cxn modelId="{76AACC90-7B17-4B1E-BE12-B899121A6F3F}" type="presOf" srcId="{D4A768BC-2467-4FA7-A4D1-4CC56C0DC69D}" destId="{7D5134AE-BB63-4290-891A-9EBD085DCE00}" srcOrd="0" destOrd="0" presId="urn:microsoft.com/office/officeart/2005/8/layout/pList2#1"/>
    <dgm:cxn modelId="{A3274A47-E5BF-403F-95DA-689A6E0B7B12}" type="presParOf" srcId="{DA8ECE04-799E-418C-8E9B-621384DFDA0D}" destId="{92155C43-6B9E-4704-BD45-D95CCEBA1F54}" srcOrd="0" destOrd="0" presId="urn:microsoft.com/office/officeart/2005/8/layout/pList2#1"/>
    <dgm:cxn modelId="{85392124-9822-4B82-AE99-4326CC6A36EE}" type="presParOf" srcId="{DA8ECE04-799E-418C-8E9B-621384DFDA0D}" destId="{9CFC36B4-9805-4A76-A73E-5CA69B6BC653}" srcOrd="1" destOrd="0" presId="urn:microsoft.com/office/officeart/2005/8/layout/pList2#1"/>
    <dgm:cxn modelId="{8C0A18BF-D24C-4D7F-8BF0-D713318412A4}" type="presParOf" srcId="{9CFC36B4-9805-4A76-A73E-5CA69B6BC653}" destId="{284FDF49-D470-4AA2-B45B-C60A635219FC}" srcOrd="0" destOrd="0" presId="urn:microsoft.com/office/officeart/2005/8/layout/pList2#1"/>
    <dgm:cxn modelId="{91254099-BC20-43CA-A956-9D8F9B6A24FD}" type="presParOf" srcId="{284FDF49-D470-4AA2-B45B-C60A635219FC}" destId="{7D5134AE-BB63-4290-891A-9EBD085DCE00}" srcOrd="0" destOrd="0" presId="urn:microsoft.com/office/officeart/2005/8/layout/pList2#1"/>
    <dgm:cxn modelId="{BCFE3364-C654-4A74-B9C3-640EF44BCECD}" type="presParOf" srcId="{284FDF49-D470-4AA2-B45B-C60A635219FC}" destId="{677E1FED-D00B-400C-A20C-2BC9B4148B53}" srcOrd="1" destOrd="0" presId="urn:microsoft.com/office/officeart/2005/8/layout/pList2#1"/>
    <dgm:cxn modelId="{196D5494-D563-4065-A75A-E1788A1FF909}" type="presParOf" srcId="{284FDF49-D470-4AA2-B45B-C60A635219FC}" destId="{7509F579-BE61-4ED5-B468-BF576F7F1B4B}" srcOrd="2" destOrd="0" presId="urn:microsoft.com/office/officeart/2005/8/layout/pList2#1"/>
    <dgm:cxn modelId="{B5ED1E24-F917-4BD6-A816-E64479419525}" type="presParOf" srcId="{9CFC36B4-9805-4A76-A73E-5CA69B6BC653}" destId="{AA9E67DF-87C1-40F1-B40C-10EAFFFDE806}" srcOrd="1" destOrd="0" presId="urn:microsoft.com/office/officeart/2005/8/layout/pList2#1"/>
    <dgm:cxn modelId="{C9EDB773-8EF9-44A0-A216-6FAE006444AB}" type="presParOf" srcId="{9CFC36B4-9805-4A76-A73E-5CA69B6BC653}" destId="{3430EA37-A566-4FF1-95FA-2D433CF92EA8}" srcOrd="2" destOrd="0" presId="urn:microsoft.com/office/officeart/2005/8/layout/pList2#1"/>
    <dgm:cxn modelId="{93688E65-909F-4A37-BF64-1E6AD7B1841B}" type="presParOf" srcId="{3430EA37-A566-4FF1-95FA-2D433CF92EA8}" destId="{D6746984-42AD-4F8B-AD9A-F88CD5D63D59}" srcOrd="0" destOrd="0" presId="urn:microsoft.com/office/officeart/2005/8/layout/pList2#1"/>
    <dgm:cxn modelId="{D23C02D2-4EED-49E3-A1AB-4F4E86EC5AC0}" type="presParOf" srcId="{3430EA37-A566-4FF1-95FA-2D433CF92EA8}" destId="{06F5A63C-171D-4CB2-A9BE-B7230350A495}" srcOrd="1" destOrd="0" presId="urn:microsoft.com/office/officeart/2005/8/layout/pList2#1"/>
    <dgm:cxn modelId="{22025BAA-A541-4E18-A525-B81C3CE8A7DA}" type="presParOf" srcId="{3430EA37-A566-4FF1-95FA-2D433CF92EA8}" destId="{B2B123BE-A0D1-47A4-8D56-01E9714CBBBE}" srcOrd="2" destOrd="0" presId="urn:microsoft.com/office/officeart/2005/8/layout/pList2#1"/>
    <dgm:cxn modelId="{2FBAE1B3-7850-4B68-916F-3714B3040732}" type="presParOf" srcId="{9CFC36B4-9805-4A76-A73E-5CA69B6BC653}" destId="{44DC27FF-CE2A-451C-86A9-E32487B375AC}" srcOrd="3" destOrd="0" presId="urn:microsoft.com/office/officeart/2005/8/layout/pList2#1"/>
    <dgm:cxn modelId="{48EBED47-3ED9-4729-BCA5-EF522865717B}" type="presParOf" srcId="{9CFC36B4-9805-4A76-A73E-5CA69B6BC653}" destId="{C6B38A7F-F9C3-4261-9CF2-977D9BC08128}" srcOrd="4" destOrd="0" presId="urn:microsoft.com/office/officeart/2005/8/layout/pList2#1"/>
    <dgm:cxn modelId="{B83F451D-A7ED-42D6-800D-7C5FA6CA9AFF}" type="presParOf" srcId="{C6B38A7F-F9C3-4261-9CF2-977D9BC08128}" destId="{FB2348E5-2627-4064-9DF6-31545F8B8B28}" srcOrd="0" destOrd="0" presId="urn:microsoft.com/office/officeart/2005/8/layout/pList2#1"/>
    <dgm:cxn modelId="{89A701B0-7501-4F9B-8F5F-7C5156CFED2B}" type="presParOf" srcId="{C6B38A7F-F9C3-4261-9CF2-977D9BC08128}" destId="{EB5B7E3C-0ACE-4E6E-A8C8-6AEC84DC933C}" srcOrd="1" destOrd="0" presId="urn:microsoft.com/office/officeart/2005/8/layout/pList2#1"/>
    <dgm:cxn modelId="{322DEB30-22B5-4F45-8FD8-DC8F0FAEBE01}" type="presParOf" srcId="{C6B38A7F-F9C3-4261-9CF2-977D9BC08128}" destId="{BFA6170A-96F7-488B-81D6-0F217350C449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DD604-CB82-44E0-B87B-68D6B0E56056}" type="doc">
      <dgm:prSet loTypeId="urn:microsoft.com/office/officeart/2005/8/layout/vList4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2D09721-4CE3-4033-B769-E643928FBE03}">
      <dgm:prSet phldrT="[Текст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Bookman Old Style" pitchFamily="18" charset="0"/>
            </a:rPr>
            <a:t>I</a:t>
          </a:r>
          <a:r>
            <a:rPr lang="ru-RU" sz="2000" dirty="0" smtClean="0">
              <a:solidFill>
                <a:schemeClr val="tx1"/>
              </a:solidFill>
              <a:latin typeface="Bookman Old Style" pitchFamily="18" charset="0"/>
            </a:rPr>
            <a:t> этап: организационный</a:t>
          </a:r>
          <a:endParaRPr lang="ru-RU" sz="20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043F7B21-BADB-4E9A-88B0-FDE5DC002DAF}" type="parTrans" cxnId="{3E683271-4801-4E4D-8582-AC46A4C61202}">
      <dgm:prSet/>
      <dgm:spPr/>
      <dgm:t>
        <a:bodyPr/>
        <a:lstStyle/>
        <a:p>
          <a:endParaRPr lang="ru-RU"/>
        </a:p>
      </dgm:t>
    </dgm:pt>
    <dgm:pt modelId="{618694AE-287C-48AB-AA25-3B04A520E94E}" type="sibTrans" cxnId="{3E683271-4801-4E4D-8582-AC46A4C61202}">
      <dgm:prSet/>
      <dgm:spPr/>
      <dgm:t>
        <a:bodyPr/>
        <a:lstStyle/>
        <a:p>
          <a:endParaRPr lang="ru-RU"/>
        </a:p>
      </dgm:t>
    </dgm:pt>
    <dgm:pt modelId="{E594CCE2-0881-405F-BBFE-270ED62337B9}">
      <dgm:prSet phldrT="[Текст]"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Bookman Old Style" pitchFamily="18" charset="0"/>
            </a:rPr>
            <a:t>определение направлений работы воспитателей и специалистов в реализации проекта;</a:t>
          </a:r>
          <a:endParaRPr lang="ru-RU" sz="15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E93C191F-5C1C-47F7-82CF-A6373E6BDDF2}" type="parTrans" cxnId="{AAFA8366-F0F3-4C55-9F8A-52B4F088E027}">
      <dgm:prSet/>
      <dgm:spPr/>
      <dgm:t>
        <a:bodyPr/>
        <a:lstStyle/>
        <a:p>
          <a:endParaRPr lang="ru-RU"/>
        </a:p>
      </dgm:t>
    </dgm:pt>
    <dgm:pt modelId="{8943EBD3-C52F-4B6B-AD44-A9C1BCD75570}" type="sibTrans" cxnId="{AAFA8366-F0F3-4C55-9F8A-52B4F088E027}">
      <dgm:prSet/>
      <dgm:spPr/>
      <dgm:t>
        <a:bodyPr/>
        <a:lstStyle/>
        <a:p>
          <a:endParaRPr lang="ru-RU"/>
        </a:p>
      </dgm:t>
    </dgm:pt>
    <dgm:pt modelId="{B687D0EE-2D83-44D0-B2BA-F6D5B3E0010D}">
      <dgm:prSet phldrT="[Текст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Bookman Old Style" pitchFamily="18" charset="0"/>
            </a:rPr>
            <a:t>II</a:t>
          </a:r>
          <a:r>
            <a:rPr lang="ru-RU" sz="2000" dirty="0" smtClean="0">
              <a:solidFill>
                <a:schemeClr val="tx1"/>
              </a:solidFill>
              <a:latin typeface="Bookman Old Style" pitchFamily="18" charset="0"/>
            </a:rPr>
            <a:t> этап: основной</a:t>
          </a:r>
          <a:endParaRPr lang="ru-RU" sz="20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FC4D3C0D-56E3-48CE-B211-D44A29BD8EE3}" type="parTrans" cxnId="{CF4137A3-BED2-4B64-B7A9-F9BFB4611300}">
      <dgm:prSet/>
      <dgm:spPr/>
      <dgm:t>
        <a:bodyPr/>
        <a:lstStyle/>
        <a:p>
          <a:endParaRPr lang="ru-RU"/>
        </a:p>
      </dgm:t>
    </dgm:pt>
    <dgm:pt modelId="{DE73AF19-8D1B-4301-84A5-40BEE907BBCF}" type="sibTrans" cxnId="{CF4137A3-BED2-4B64-B7A9-F9BFB4611300}">
      <dgm:prSet/>
      <dgm:spPr/>
      <dgm:t>
        <a:bodyPr/>
        <a:lstStyle/>
        <a:p>
          <a:endParaRPr lang="ru-RU"/>
        </a:p>
      </dgm:t>
    </dgm:pt>
    <dgm:pt modelId="{C992FE62-CBFD-4007-8608-08848A09F1D0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itchFamily="18" charset="0"/>
            </a:rPr>
            <a:t>проведение мероприятий по реализации проекта</a:t>
          </a:r>
          <a:endParaRPr lang="ru-RU" sz="16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A2DE28B5-087C-49DF-BF1C-CFC4D0D22231}" type="parTrans" cxnId="{70B62C0F-0F15-4F93-B8B2-171B4F443A27}">
      <dgm:prSet/>
      <dgm:spPr/>
      <dgm:t>
        <a:bodyPr/>
        <a:lstStyle/>
        <a:p>
          <a:endParaRPr lang="ru-RU"/>
        </a:p>
      </dgm:t>
    </dgm:pt>
    <dgm:pt modelId="{486B1D11-328A-4503-90E2-F645766BD713}" type="sibTrans" cxnId="{70B62C0F-0F15-4F93-B8B2-171B4F443A27}">
      <dgm:prSet/>
      <dgm:spPr/>
      <dgm:t>
        <a:bodyPr/>
        <a:lstStyle/>
        <a:p>
          <a:endParaRPr lang="ru-RU"/>
        </a:p>
      </dgm:t>
    </dgm:pt>
    <dgm:pt modelId="{777A673D-A616-4245-8D71-8C96E1BEE6A7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panose="02050604050505020204" pitchFamily="18" charset="0"/>
            </a:rPr>
            <a:t>III</a:t>
          </a:r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 этап: итоговый</a:t>
          </a:r>
          <a:endParaRPr lang="ru-RU" dirty="0">
            <a:solidFill>
              <a:schemeClr val="tx1"/>
            </a:solidFill>
            <a:latin typeface="Bookman Old Style" pitchFamily="18" charset="0"/>
          </a:endParaRPr>
        </a:p>
      </dgm:t>
    </dgm:pt>
    <dgm:pt modelId="{4D57ACDC-BCA9-4E09-A452-12CFA80F291D}" type="parTrans" cxnId="{3582B423-B29A-49D2-B0D3-4EC2A789CC60}">
      <dgm:prSet/>
      <dgm:spPr/>
      <dgm:t>
        <a:bodyPr/>
        <a:lstStyle/>
        <a:p>
          <a:endParaRPr lang="ru-RU"/>
        </a:p>
      </dgm:t>
    </dgm:pt>
    <dgm:pt modelId="{DAC5DF03-E082-45EB-9290-7C21093CD391}" type="sibTrans" cxnId="{3582B423-B29A-49D2-B0D3-4EC2A789CC60}">
      <dgm:prSet/>
      <dgm:spPr/>
      <dgm:t>
        <a:bodyPr/>
        <a:lstStyle/>
        <a:p>
          <a:endParaRPr lang="ru-RU"/>
        </a:p>
      </dgm:t>
    </dgm:pt>
    <dgm:pt modelId="{4B8B27BA-2C9D-44CA-9F81-89C1F86A3CE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создание мини музея «Бабушкин сундук»;</a:t>
          </a:r>
          <a:endParaRPr lang="ru-RU" dirty="0">
            <a:solidFill>
              <a:schemeClr val="tx1"/>
            </a:solidFill>
            <a:latin typeface="Bookman Old Style" pitchFamily="18" charset="0"/>
          </a:endParaRPr>
        </a:p>
      </dgm:t>
    </dgm:pt>
    <dgm:pt modelId="{02C8EEF0-FD63-4A2B-8406-D11D33CC0DB2}" type="parTrans" cxnId="{1E6F3EAC-31BA-40B8-898E-9036499BD5A9}">
      <dgm:prSet/>
      <dgm:spPr/>
      <dgm:t>
        <a:bodyPr/>
        <a:lstStyle/>
        <a:p>
          <a:endParaRPr lang="ru-RU"/>
        </a:p>
      </dgm:t>
    </dgm:pt>
    <dgm:pt modelId="{91CD974C-04D7-4D9C-B47A-3C9F9F08A0C2}" type="sibTrans" cxnId="{1E6F3EAC-31BA-40B8-898E-9036499BD5A9}">
      <dgm:prSet/>
      <dgm:spPr/>
      <dgm:t>
        <a:bodyPr/>
        <a:lstStyle/>
        <a:p>
          <a:endParaRPr lang="ru-RU"/>
        </a:p>
      </dgm:t>
    </dgm:pt>
    <dgm:pt modelId="{0FA43B86-F103-418F-BD77-2654DB8D7A51}">
      <dgm:prSet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Bookman Old Style" pitchFamily="18" charset="0"/>
            </a:rPr>
            <a:t>создание творческой мастерской</a:t>
          </a:r>
          <a:endParaRPr lang="ru-RU" sz="15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1F3B93E3-761E-45C3-9FD8-AB41778984EA}" type="parTrans" cxnId="{E8A581E2-AF83-4843-9648-8825C502D725}">
      <dgm:prSet/>
      <dgm:spPr/>
      <dgm:t>
        <a:bodyPr/>
        <a:lstStyle/>
        <a:p>
          <a:endParaRPr lang="ru-RU"/>
        </a:p>
      </dgm:t>
    </dgm:pt>
    <dgm:pt modelId="{C3FF6C1F-BA39-4EB8-9D03-D338B20282AA}" type="sibTrans" cxnId="{E8A581E2-AF83-4843-9648-8825C502D725}">
      <dgm:prSet/>
      <dgm:spPr/>
      <dgm:t>
        <a:bodyPr/>
        <a:lstStyle/>
        <a:p>
          <a:endParaRPr lang="ru-RU"/>
        </a:p>
      </dgm:t>
    </dgm:pt>
    <dgm:pt modelId="{CE2A87C4-4012-4BCA-BC20-53BD7E2CC077}">
      <dgm:prSet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Bookman Old Style" pitchFamily="18" charset="0"/>
            </a:rPr>
            <a:t>разработка сценариев мероприятий </a:t>
          </a:r>
          <a:endParaRPr lang="ru-RU" sz="15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42E9606E-8FF3-4D30-AD42-72C0663F3B19}" type="parTrans" cxnId="{27B39A8C-62C1-4389-9FEF-AEE091E95906}">
      <dgm:prSet/>
      <dgm:spPr/>
      <dgm:t>
        <a:bodyPr/>
        <a:lstStyle/>
        <a:p>
          <a:endParaRPr lang="ru-RU"/>
        </a:p>
      </dgm:t>
    </dgm:pt>
    <dgm:pt modelId="{373BFC16-E906-49A8-8A23-AA04A0E975B2}" type="sibTrans" cxnId="{27B39A8C-62C1-4389-9FEF-AEE091E95906}">
      <dgm:prSet/>
      <dgm:spPr/>
      <dgm:t>
        <a:bodyPr/>
        <a:lstStyle/>
        <a:p>
          <a:endParaRPr lang="ru-RU"/>
        </a:p>
      </dgm:t>
    </dgm:pt>
    <dgm:pt modelId="{3EB53994-FA14-407F-8C05-5CC3AB3E9857}">
      <dgm:prSet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Bookman Old Style" pitchFamily="18" charset="0"/>
            </a:rPr>
            <a:t>совершенствование системы взаимодействия педагогов и родителей.</a:t>
          </a:r>
          <a:endParaRPr lang="ru-RU" sz="15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6915C520-6395-478A-AE6E-ED6FA51BA927}" type="parTrans" cxnId="{80AEAFEB-DC55-4E33-84E6-D99417D53A5B}">
      <dgm:prSet/>
      <dgm:spPr/>
      <dgm:t>
        <a:bodyPr/>
        <a:lstStyle/>
        <a:p>
          <a:endParaRPr lang="ru-RU"/>
        </a:p>
      </dgm:t>
    </dgm:pt>
    <dgm:pt modelId="{003886F1-F573-4A82-97F4-D14A365DFCD3}" type="sibTrans" cxnId="{80AEAFEB-DC55-4E33-84E6-D99417D53A5B}">
      <dgm:prSet/>
      <dgm:spPr/>
      <dgm:t>
        <a:bodyPr/>
        <a:lstStyle/>
        <a:p>
          <a:endParaRPr lang="ru-RU"/>
        </a:p>
      </dgm:t>
    </dgm:pt>
    <dgm:pt modelId="{F143E1E3-63E5-4E93-9134-56CD0F9BE04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показ открытого занятия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BBD4FD0-23FC-4A02-9FA0-C5A2BE2AD77D}" type="parTrans" cxnId="{CD59A77F-6789-4705-BEAA-F4B4BA08C001}">
      <dgm:prSet/>
      <dgm:spPr/>
      <dgm:t>
        <a:bodyPr/>
        <a:lstStyle/>
        <a:p>
          <a:endParaRPr lang="ru-RU"/>
        </a:p>
      </dgm:t>
    </dgm:pt>
    <dgm:pt modelId="{7F19FA52-A1B2-4486-BD08-70710D2EAD46}" type="sibTrans" cxnId="{CD59A77F-6789-4705-BEAA-F4B4BA08C001}">
      <dgm:prSet/>
      <dgm:spPr/>
      <dgm:t>
        <a:bodyPr/>
        <a:lstStyle/>
        <a:p>
          <a:endParaRPr lang="ru-RU"/>
        </a:p>
      </dgm:t>
    </dgm:pt>
    <dgm:pt modelId="{CF218B9C-5FBE-48C1-9A3A-81CCA6F2CD6C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подведение итогов реализации Проекта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1442C77-DAE8-48E7-92F4-6CA28F6E0B76}" type="parTrans" cxnId="{4E59B202-401B-48A5-97FB-2F667ECF7852}">
      <dgm:prSet/>
      <dgm:spPr/>
      <dgm:t>
        <a:bodyPr/>
        <a:lstStyle/>
        <a:p>
          <a:endParaRPr lang="ru-RU"/>
        </a:p>
      </dgm:t>
    </dgm:pt>
    <dgm:pt modelId="{54EADF4B-2D64-45B4-A85B-EB9B7957CA4D}" type="sibTrans" cxnId="{4E59B202-401B-48A5-97FB-2F667ECF7852}">
      <dgm:prSet/>
      <dgm:spPr/>
      <dgm:t>
        <a:bodyPr/>
        <a:lstStyle/>
        <a:p>
          <a:endParaRPr lang="ru-RU"/>
        </a:p>
      </dgm:t>
    </dgm:pt>
    <dgm:pt modelId="{2E1C21E9-B71B-46EB-BCF5-4049BA02C004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подготовка итоговой документации.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C592187-959A-4F47-BC9F-B0482804830F}" type="parTrans" cxnId="{0FFE1F36-AE94-4B78-AB0B-748ECC575A74}">
      <dgm:prSet/>
      <dgm:spPr/>
      <dgm:t>
        <a:bodyPr/>
        <a:lstStyle/>
        <a:p>
          <a:endParaRPr lang="ru-RU"/>
        </a:p>
      </dgm:t>
    </dgm:pt>
    <dgm:pt modelId="{4B9AADB3-FCE2-46D1-9220-220F7FDE13A5}" type="sibTrans" cxnId="{0FFE1F36-AE94-4B78-AB0B-748ECC575A74}">
      <dgm:prSet/>
      <dgm:spPr/>
      <dgm:t>
        <a:bodyPr/>
        <a:lstStyle/>
        <a:p>
          <a:endParaRPr lang="ru-RU"/>
        </a:p>
      </dgm:t>
    </dgm:pt>
    <dgm:pt modelId="{11A36D2D-C1F6-4ABA-8B68-B076238EC240}" type="pres">
      <dgm:prSet presAssocID="{81EDD604-CB82-44E0-B87B-68D6B0E5605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50985C-181B-4C7B-9C3B-994C280D86FD}" type="pres">
      <dgm:prSet presAssocID="{82D09721-4CE3-4033-B769-E643928FBE03}" presName="comp" presStyleCnt="0"/>
      <dgm:spPr/>
    </dgm:pt>
    <dgm:pt modelId="{AA34FFB0-65D4-4D1B-B5E7-3CD014EBE4E2}" type="pres">
      <dgm:prSet presAssocID="{82D09721-4CE3-4033-B769-E643928FBE03}" presName="box" presStyleLbl="node1" presStyleIdx="0" presStyleCnt="3" custScaleY="130235"/>
      <dgm:spPr/>
      <dgm:t>
        <a:bodyPr/>
        <a:lstStyle/>
        <a:p>
          <a:endParaRPr lang="ru-RU"/>
        </a:p>
      </dgm:t>
    </dgm:pt>
    <dgm:pt modelId="{58C8BD93-A7A2-4B9D-B784-756C954E7112}" type="pres">
      <dgm:prSet presAssocID="{82D09721-4CE3-4033-B769-E643928FBE03}" presName="img" presStyleLbl="fgImgPlace1" presStyleIdx="0" presStyleCnt="3" custScaleY="8635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/>
        </a:p>
      </dgm:t>
    </dgm:pt>
    <dgm:pt modelId="{27794C91-DF46-4E43-8D53-A7CDF415ECBE}" type="pres">
      <dgm:prSet presAssocID="{82D09721-4CE3-4033-B769-E643928FBE0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E7B39-3068-4C86-8EC2-C70A9F2D5D53}" type="pres">
      <dgm:prSet presAssocID="{618694AE-287C-48AB-AA25-3B04A520E94E}" presName="spacer" presStyleCnt="0"/>
      <dgm:spPr/>
    </dgm:pt>
    <dgm:pt modelId="{324227B2-51D6-4973-81B0-93F803EA45B0}" type="pres">
      <dgm:prSet presAssocID="{B687D0EE-2D83-44D0-B2BA-F6D5B3E0010D}" presName="comp" presStyleCnt="0"/>
      <dgm:spPr/>
    </dgm:pt>
    <dgm:pt modelId="{0610CDDE-5092-4FAF-9577-B567562ECA09}" type="pres">
      <dgm:prSet presAssocID="{B687D0EE-2D83-44D0-B2BA-F6D5B3E0010D}" presName="box" presStyleLbl="node1" presStyleIdx="1" presStyleCnt="3" custScaleY="66542" custLinFactNeighborY="1515"/>
      <dgm:spPr/>
      <dgm:t>
        <a:bodyPr/>
        <a:lstStyle/>
        <a:p>
          <a:endParaRPr lang="ru-RU"/>
        </a:p>
      </dgm:t>
    </dgm:pt>
    <dgm:pt modelId="{CFD89E68-19C2-454A-8916-83CA6D5A2CA2}" type="pres">
      <dgm:prSet presAssocID="{B687D0EE-2D83-44D0-B2BA-F6D5B3E0010D}" presName="img" presStyleLbl="fgImgPlace1" presStyleIdx="1" presStyleCnt="3" custScaleY="7296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ru-RU"/>
        </a:p>
      </dgm:t>
    </dgm:pt>
    <dgm:pt modelId="{5A517EDC-769E-4DA7-9E89-11F4E90F26EA}" type="pres">
      <dgm:prSet presAssocID="{B687D0EE-2D83-44D0-B2BA-F6D5B3E0010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4C008-6CF3-4054-B697-C9965E312E4C}" type="pres">
      <dgm:prSet presAssocID="{DE73AF19-8D1B-4301-84A5-40BEE907BBCF}" presName="spacer" presStyleCnt="0"/>
      <dgm:spPr/>
    </dgm:pt>
    <dgm:pt modelId="{E2B0A25A-E81D-409D-87D6-88366F3966A4}" type="pres">
      <dgm:prSet presAssocID="{777A673D-A616-4245-8D71-8C96E1BEE6A7}" presName="comp" presStyleCnt="0"/>
      <dgm:spPr/>
    </dgm:pt>
    <dgm:pt modelId="{1BC6FEB9-B671-4D48-A9B4-76A399EA638F}" type="pres">
      <dgm:prSet presAssocID="{777A673D-A616-4245-8D71-8C96E1BEE6A7}" presName="box" presStyleLbl="node1" presStyleIdx="2" presStyleCnt="3"/>
      <dgm:spPr/>
      <dgm:t>
        <a:bodyPr/>
        <a:lstStyle/>
        <a:p>
          <a:endParaRPr lang="ru-RU"/>
        </a:p>
      </dgm:t>
    </dgm:pt>
    <dgm:pt modelId="{8E8FD72B-DE03-412E-8A39-CC10EC83A95A}" type="pres">
      <dgm:prSet presAssocID="{777A673D-A616-4245-8D71-8C96E1BEE6A7}" presName="img" presStyleLbl="fgImgPlace1" presStyleIdx="2" presStyleCnt="3" custScaleY="8056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ru-RU"/>
        </a:p>
      </dgm:t>
    </dgm:pt>
    <dgm:pt modelId="{D517CE31-5FB5-42EB-809B-2F156923B450}" type="pres">
      <dgm:prSet presAssocID="{777A673D-A616-4245-8D71-8C96E1BEE6A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59B202-401B-48A5-97FB-2F667ECF7852}" srcId="{777A673D-A616-4245-8D71-8C96E1BEE6A7}" destId="{CF218B9C-5FBE-48C1-9A3A-81CCA6F2CD6C}" srcOrd="2" destOrd="0" parTransId="{B1442C77-DAE8-48E7-92F4-6CA28F6E0B76}" sibTransId="{54EADF4B-2D64-45B4-A85B-EB9B7957CA4D}"/>
    <dgm:cxn modelId="{5C385BB0-0F3E-4FD3-AF80-8C72692E4AC5}" type="presOf" srcId="{4B8B27BA-2C9D-44CA-9F81-89C1F86A3CE8}" destId="{1BC6FEB9-B671-4D48-A9B4-76A399EA638F}" srcOrd="0" destOrd="1" presId="urn:microsoft.com/office/officeart/2005/8/layout/vList4#1"/>
    <dgm:cxn modelId="{3F3501EF-5A1C-4266-9946-3ABAD73B8B96}" type="presOf" srcId="{C992FE62-CBFD-4007-8608-08848A09F1D0}" destId="{5A517EDC-769E-4DA7-9E89-11F4E90F26EA}" srcOrd="1" destOrd="1" presId="urn:microsoft.com/office/officeart/2005/8/layout/vList4#1"/>
    <dgm:cxn modelId="{8B650038-93B3-41A7-8C22-5B06003DB317}" type="presOf" srcId="{4B8B27BA-2C9D-44CA-9F81-89C1F86A3CE8}" destId="{D517CE31-5FB5-42EB-809B-2F156923B450}" srcOrd="1" destOrd="1" presId="urn:microsoft.com/office/officeart/2005/8/layout/vList4#1"/>
    <dgm:cxn modelId="{B889AE85-F14C-4946-BEC8-67C7D58797F1}" type="presOf" srcId="{C992FE62-CBFD-4007-8608-08848A09F1D0}" destId="{0610CDDE-5092-4FAF-9577-B567562ECA09}" srcOrd="0" destOrd="1" presId="urn:microsoft.com/office/officeart/2005/8/layout/vList4#1"/>
    <dgm:cxn modelId="{CE36A627-6439-4B86-A454-C31FEBFF0C91}" type="presOf" srcId="{F143E1E3-63E5-4E93-9134-56CD0F9BE040}" destId="{D517CE31-5FB5-42EB-809B-2F156923B450}" srcOrd="1" destOrd="2" presId="urn:microsoft.com/office/officeart/2005/8/layout/vList4#1"/>
    <dgm:cxn modelId="{1ABBC671-5675-4A17-AE36-B3FF2FD9DEDA}" type="presOf" srcId="{CE2A87C4-4012-4BCA-BC20-53BD7E2CC077}" destId="{AA34FFB0-65D4-4D1B-B5E7-3CD014EBE4E2}" srcOrd="0" destOrd="3" presId="urn:microsoft.com/office/officeart/2005/8/layout/vList4#1"/>
    <dgm:cxn modelId="{1E6F3EAC-31BA-40B8-898E-9036499BD5A9}" srcId="{777A673D-A616-4245-8D71-8C96E1BEE6A7}" destId="{4B8B27BA-2C9D-44CA-9F81-89C1F86A3CE8}" srcOrd="0" destOrd="0" parTransId="{02C8EEF0-FD63-4A2B-8406-D11D33CC0DB2}" sibTransId="{91CD974C-04D7-4D9C-B47A-3C9F9F08A0C2}"/>
    <dgm:cxn modelId="{27B39A8C-62C1-4389-9FEF-AEE091E95906}" srcId="{82D09721-4CE3-4033-B769-E643928FBE03}" destId="{CE2A87C4-4012-4BCA-BC20-53BD7E2CC077}" srcOrd="2" destOrd="0" parTransId="{42E9606E-8FF3-4D30-AD42-72C0663F3B19}" sibTransId="{373BFC16-E906-49A8-8A23-AA04A0E975B2}"/>
    <dgm:cxn modelId="{E83D85B3-A0BB-42D9-8DEF-DFDA4F078317}" type="presOf" srcId="{3EB53994-FA14-407F-8C05-5CC3AB3E9857}" destId="{27794C91-DF46-4E43-8D53-A7CDF415ECBE}" srcOrd="1" destOrd="4" presId="urn:microsoft.com/office/officeart/2005/8/layout/vList4#1"/>
    <dgm:cxn modelId="{3022581E-9433-4519-A786-C01EA7C2CA2B}" type="presOf" srcId="{777A673D-A616-4245-8D71-8C96E1BEE6A7}" destId="{D517CE31-5FB5-42EB-809B-2F156923B450}" srcOrd="1" destOrd="0" presId="urn:microsoft.com/office/officeart/2005/8/layout/vList4#1"/>
    <dgm:cxn modelId="{0FFE1F36-AE94-4B78-AB0B-748ECC575A74}" srcId="{777A673D-A616-4245-8D71-8C96E1BEE6A7}" destId="{2E1C21E9-B71B-46EB-BCF5-4049BA02C004}" srcOrd="3" destOrd="0" parTransId="{AC592187-959A-4F47-BC9F-B0482804830F}" sibTransId="{4B9AADB3-FCE2-46D1-9220-220F7FDE13A5}"/>
    <dgm:cxn modelId="{55947D0A-A54A-461D-A7B9-308EDB0AB960}" type="presOf" srcId="{E594CCE2-0881-405F-BBFE-270ED62337B9}" destId="{AA34FFB0-65D4-4D1B-B5E7-3CD014EBE4E2}" srcOrd="0" destOrd="1" presId="urn:microsoft.com/office/officeart/2005/8/layout/vList4#1"/>
    <dgm:cxn modelId="{FABDF73A-48D6-40EF-9249-97C8CB052B8A}" type="presOf" srcId="{81EDD604-CB82-44E0-B87B-68D6B0E56056}" destId="{11A36D2D-C1F6-4ABA-8B68-B076238EC240}" srcOrd="0" destOrd="0" presId="urn:microsoft.com/office/officeart/2005/8/layout/vList4#1"/>
    <dgm:cxn modelId="{3582B423-B29A-49D2-B0D3-4EC2A789CC60}" srcId="{81EDD604-CB82-44E0-B87B-68D6B0E56056}" destId="{777A673D-A616-4245-8D71-8C96E1BEE6A7}" srcOrd="2" destOrd="0" parTransId="{4D57ACDC-BCA9-4E09-A452-12CFA80F291D}" sibTransId="{DAC5DF03-E082-45EB-9290-7C21093CD391}"/>
    <dgm:cxn modelId="{C3650F72-6F59-4C92-AD8D-08D0660F49B2}" type="presOf" srcId="{2E1C21E9-B71B-46EB-BCF5-4049BA02C004}" destId="{1BC6FEB9-B671-4D48-A9B4-76A399EA638F}" srcOrd="0" destOrd="4" presId="urn:microsoft.com/office/officeart/2005/8/layout/vList4#1"/>
    <dgm:cxn modelId="{5B10D6CC-B785-46A5-8314-DA7A4BDBDDE2}" type="presOf" srcId="{B687D0EE-2D83-44D0-B2BA-F6D5B3E0010D}" destId="{0610CDDE-5092-4FAF-9577-B567562ECA09}" srcOrd="0" destOrd="0" presId="urn:microsoft.com/office/officeart/2005/8/layout/vList4#1"/>
    <dgm:cxn modelId="{1BF35496-AD7F-4208-95C4-C4B6CE44A982}" type="presOf" srcId="{82D09721-4CE3-4033-B769-E643928FBE03}" destId="{AA34FFB0-65D4-4D1B-B5E7-3CD014EBE4E2}" srcOrd="0" destOrd="0" presId="urn:microsoft.com/office/officeart/2005/8/layout/vList4#1"/>
    <dgm:cxn modelId="{93270196-E811-41CE-A19A-19E0D34EBE69}" type="presOf" srcId="{CF218B9C-5FBE-48C1-9A3A-81CCA6F2CD6C}" destId="{1BC6FEB9-B671-4D48-A9B4-76A399EA638F}" srcOrd="0" destOrd="3" presId="urn:microsoft.com/office/officeart/2005/8/layout/vList4#1"/>
    <dgm:cxn modelId="{70B62C0F-0F15-4F93-B8B2-171B4F443A27}" srcId="{B687D0EE-2D83-44D0-B2BA-F6D5B3E0010D}" destId="{C992FE62-CBFD-4007-8608-08848A09F1D0}" srcOrd="0" destOrd="0" parTransId="{A2DE28B5-087C-49DF-BF1C-CFC4D0D22231}" sibTransId="{486B1D11-328A-4503-90E2-F645766BD713}"/>
    <dgm:cxn modelId="{1C7D406E-6BD6-44D9-9276-50567EBD7F32}" type="presOf" srcId="{3EB53994-FA14-407F-8C05-5CC3AB3E9857}" destId="{AA34FFB0-65D4-4D1B-B5E7-3CD014EBE4E2}" srcOrd="0" destOrd="4" presId="urn:microsoft.com/office/officeart/2005/8/layout/vList4#1"/>
    <dgm:cxn modelId="{A5368774-1A52-44D0-A143-DEDE968D1D64}" type="presOf" srcId="{B687D0EE-2D83-44D0-B2BA-F6D5B3E0010D}" destId="{5A517EDC-769E-4DA7-9E89-11F4E90F26EA}" srcOrd="1" destOrd="0" presId="urn:microsoft.com/office/officeart/2005/8/layout/vList4#1"/>
    <dgm:cxn modelId="{3E683271-4801-4E4D-8582-AC46A4C61202}" srcId="{81EDD604-CB82-44E0-B87B-68D6B0E56056}" destId="{82D09721-4CE3-4033-B769-E643928FBE03}" srcOrd="0" destOrd="0" parTransId="{043F7B21-BADB-4E9A-88B0-FDE5DC002DAF}" sibTransId="{618694AE-287C-48AB-AA25-3B04A520E94E}"/>
    <dgm:cxn modelId="{F233D582-1CE9-4F13-BAF6-0E1843A833DB}" type="presOf" srcId="{F143E1E3-63E5-4E93-9134-56CD0F9BE040}" destId="{1BC6FEB9-B671-4D48-A9B4-76A399EA638F}" srcOrd="0" destOrd="2" presId="urn:microsoft.com/office/officeart/2005/8/layout/vList4#1"/>
    <dgm:cxn modelId="{914BF80B-5308-4822-BCB6-726ADA440FAD}" type="presOf" srcId="{CF218B9C-5FBE-48C1-9A3A-81CCA6F2CD6C}" destId="{D517CE31-5FB5-42EB-809B-2F156923B450}" srcOrd="1" destOrd="3" presId="urn:microsoft.com/office/officeart/2005/8/layout/vList4#1"/>
    <dgm:cxn modelId="{CD59A77F-6789-4705-BEAA-F4B4BA08C001}" srcId="{777A673D-A616-4245-8D71-8C96E1BEE6A7}" destId="{F143E1E3-63E5-4E93-9134-56CD0F9BE040}" srcOrd="1" destOrd="0" parTransId="{DBBD4FD0-23FC-4A02-9FA0-C5A2BE2AD77D}" sibTransId="{7F19FA52-A1B2-4486-BD08-70710D2EAD46}"/>
    <dgm:cxn modelId="{96F68571-6D0A-4B98-B4B8-F67B3DB7A68C}" type="presOf" srcId="{E594CCE2-0881-405F-BBFE-270ED62337B9}" destId="{27794C91-DF46-4E43-8D53-A7CDF415ECBE}" srcOrd="1" destOrd="1" presId="urn:microsoft.com/office/officeart/2005/8/layout/vList4#1"/>
    <dgm:cxn modelId="{ACE9CCE9-2B99-4B9B-91A3-ED5EF765CFC6}" type="presOf" srcId="{0FA43B86-F103-418F-BD77-2654DB8D7A51}" destId="{AA34FFB0-65D4-4D1B-B5E7-3CD014EBE4E2}" srcOrd="0" destOrd="2" presId="urn:microsoft.com/office/officeart/2005/8/layout/vList4#1"/>
    <dgm:cxn modelId="{E8A581E2-AF83-4843-9648-8825C502D725}" srcId="{82D09721-4CE3-4033-B769-E643928FBE03}" destId="{0FA43B86-F103-418F-BD77-2654DB8D7A51}" srcOrd="1" destOrd="0" parTransId="{1F3B93E3-761E-45C3-9FD8-AB41778984EA}" sibTransId="{C3FF6C1F-BA39-4EB8-9D03-D338B20282AA}"/>
    <dgm:cxn modelId="{65EEA641-D543-4135-B2F1-2BAAACA3DC43}" type="presOf" srcId="{82D09721-4CE3-4033-B769-E643928FBE03}" destId="{27794C91-DF46-4E43-8D53-A7CDF415ECBE}" srcOrd="1" destOrd="0" presId="urn:microsoft.com/office/officeart/2005/8/layout/vList4#1"/>
    <dgm:cxn modelId="{A193BEC6-3DAB-4479-BC93-16C8205EF387}" type="presOf" srcId="{0FA43B86-F103-418F-BD77-2654DB8D7A51}" destId="{27794C91-DF46-4E43-8D53-A7CDF415ECBE}" srcOrd="1" destOrd="2" presId="urn:microsoft.com/office/officeart/2005/8/layout/vList4#1"/>
    <dgm:cxn modelId="{CF4137A3-BED2-4B64-B7A9-F9BFB4611300}" srcId="{81EDD604-CB82-44E0-B87B-68D6B0E56056}" destId="{B687D0EE-2D83-44D0-B2BA-F6D5B3E0010D}" srcOrd="1" destOrd="0" parTransId="{FC4D3C0D-56E3-48CE-B211-D44A29BD8EE3}" sibTransId="{DE73AF19-8D1B-4301-84A5-40BEE907BBCF}"/>
    <dgm:cxn modelId="{AAFA8366-F0F3-4C55-9F8A-52B4F088E027}" srcId="{82D09721-4CE3-4033-B769-E643928FBE03}" destId="{E594CCE2-0881-405F-BBFE-270ED62337B9}" srcOrd="0" destOrd="0" parTransId="{E93C191F-5C1C-47F7-82CF-A6373E6BDDF2}" sibTransId="{8943EBD3-C52F-4B6B-AD44-A9C1BCD75570}"/>
    <dgm:cxn modelId="{80AEAFEB-DC55-4E33-84E6-D99417D53A5B}" srcId="{82D09721-4CE3-4033-B769-E643928FBE03}" destId="{3EB53994-FA14-407F-8C05-5CC3AB3E9857}" srcOrd="3" destOrd="0" parTransId="{6915C520-6395-478A-AE6E-ED6FA51BA927}" sibTransId="{003886F1-F573-4A82-97F4-D14A365DFCD3}"/>
    <dgm:cxn modelId="{44950FC4-FA15-438A-B65D-FD4CBE3BEB6E}" type="presOf" srcId="{CE2A87C4-4012-4BCA-BC20-53BD7E2CC077}" destId="{27794C91-DF46-4E43-8D53-A7CDF415ECBE}" srcOrd="1" destOrd="3" presId="urn:microsoft.com/office/officeart/2005/8/layout/vList4#1"/>
    <dgm:cxn modelId="{D1142D07-8180-4642-8A2D-3AA450AFC634}" type="presOf" srcId="{777A673D-A616-4245-8D71-8C96E1BEE6A7}" destId="{1BC6FEB9-B671-4D48-A9B4-76A399EA638F}" srcOrd="0" destOrd="0" presId="urn:microsoft.com/office/officeart/2005/8/layout/vList4#1"/>
    <dgm:cxn modelId="{F15330B2-D432-401C-B283-DE46CBBF7351}" type="presOf" srcId="{2E1C21E9-B71B-46EB-BCF5-4049BA02C004}" destId="{D517CE31-5FB5-42EB-809B-2F156923B450}" srcOrd="1" destOrd="4" presId="urn:microsoft.com/office/officeart/2005/8/layout/vList4#1"/>
    <dgm:cxn modelId="{BA4CC90E-9754-47B9-B1BC-DF96CB7B19A9}" type="presParOf" srcId="{11A36D2D-C1F6-4ABA-8B68-B076238EC240}" destId="{DF50985C-181B-4C7B-9C3B-994C280D86FD}" srcOrd="0" destOrd="0" presId="urn:microsoft.com/office/officeart/2005/8/layout/vList4#1"/>
    <dgm:cxn modelId="{FA319326-4CE6-434B-B584-CDFA5B118329}" type="presParOf" srcId="{DF50985C-181B-4C7B-9C3B-994C280D86FD}" destId="{AA34FFB0-65D4-4D1B-B5E7-3CD014EBE4E2}" srcOrd="0" destOrd="0" presId="urn:microsoft.com/office/officeart/2005/8/layout/vList4#1"/>
    <dgm:cxn modelId="{C1A78909-B0BB-49D9-A329-8E6C0B70E8E7}" type="presParOf" srcId="{DF50985C-181B-4C7B-9C3B-994C280D86FD}" destId="{58C8BD93-A7A2-4B9D-B784-756C954E7112}" srcOrd="1" destOrd="0" presId="urn:microsoft.com/office/officeart/2005/8/layout/vList4#1"/>
    <dgm:cxn modelId="{5E8CC417-E3C8-436D-95F7-2D68C7A9407C}" type="presParOf" srcId="{DF50985C-181B-4C7B-9C3B-994C280D86FD}" destId="{27794C91-DF46-4E43-8D53-A7CDF415ECBE}" srcOrd="2" destOrd="0" presId="urn:microsoft.com/office/officeart/2005/8/layout/vList4#1"/>
    <dgm:cxn modelId="{E47A142E-7DF9-4B19-8C52-366C34597B82}" type="presParOf" srcId="{11A36D2D-C1F6-4ABA-8B68-B076238EC240}" destId="{41FE7B39-3068-4C86-8EC2-C70A9F2D5D53}" srcOrd="1" destOrd="0" presId="urn:microsoft.com/office/officeart/2005/8/layout/vList4#1"/>
    <dgm:cxn modelId="{F4951071-EBA8-4588-8227-A85D1D6A331E}" type="presParOf" srcId="{11A36D2D-C1F6-4ABA-8B68-B076238EC240}" destId="{324227B2-51D6-4973-81B0-93F803EA45B0}" srcOrd="2" destOrd="0" presId="urn:microsoft.com/office/officeart/2005/8/layout/vList4#1"/>
    <dgm:cxn modelId="{9600A387-A3C3-48A1-9644-87DE1A13EA53}" type="presParOf" srcId="{324227B2-51D6-4973-81B0-93F803EA45B0}" destId="{0610CDDE-5092-4FAF-9577-B567562ECA09}" srcOrd="0" destOrd="0" presId="urn:microsoft.com/office/officeart/2005/8/layout/vList4#1"/>
    <dgm:cxn modelId="{4955A9B6-F19E-4422-9423-B67D68F59EA9}" type="presParOf" srcId="{324227B2-51D6-4973-81B0-93F803EA45B0}" destId="{CFD89E68-19C2-454A-8916-83CA6D5A2CA2}" srcOrd="1" destOrd="0" presId="urn:microsoft.com/office/officeart/2005/8/layout/vList4#1"/>
    <dgm:cxn modelId="{F1148348-2224-4826-BBCA-68637CB07E28}" type="presParOf" srcId="{324227B2-51D6-4973-81B0-93F803EA45B0}" destId="{5A517EDC-769E-4DA7-9E89-11F4E90F26EA}" srcOrd="2" destOrd="0" presId="urn:microsoft.com/office/officeart/2005/8/layout/vList4#1"/>
    <dgm:cxn modelId="{B157AA8D-05CF-41CC-821F-BA9F8594E300}" type="presParOf" srcId="{11A36D2D-C1F6-4ABA-8B68-B076238EC240}" destId="{09F4C008-6CF3-4054-B697-C9965E312E4C}" srcOrd="3" destOrd="0" presId="urn:microsoft.com/office/officeart/2005/8/layout/vList4#1"/>
    <dgm:cxn modelId="{92D85E10-85D9-434C-BB55-1C7D85466C2C}" type="presParOf" srcId="{11A36D2D-C1F6-4ABA-8B68-B076238EC240}" destId="{E2B0A25A-E81D-409D-87D6-88366F3966A4}" srcOrd="4" destOrd="0" presId="urn:microsoft.com/office/officeart/2005/8/layout/vList4#1"/>
    <dgm:cxn modelId="{5936B75E-DC8F-4F58-BC29-192ED9A80CED}" type="presParOf" srcId="{E2B0A25A-E81D-409D-87D6-88366F3966A4}" destId="{1BC6FEB9-B671-4D48-A9B4-76A399EA638F}" srcOrd="0" destOrd="0" presId="urn:microsoft.com/office/officeart/2005/8/layout/vList4#1"/>
    <dgm:cxn modelId="{0221800E-4C9C-4C80-A922-41BA5EE5386D}" type="presParOf" srcId="{E2B0A25A-E81D-409D-87D6-88366F3966A4}" destId="{8E8FD72B-DE03-412E-8A39-CC10EC83A95A}" srcOrd="1" destOrd="0" presId="urn:microsoft.com/office/officeart/2005/8/layout/vList4#1"/>
    <dgm:cxn modelId="{8FC004E8-5434-4EB8-B645-0272DC6DF8C6}" type="presParOf" srcId="{E2B0A25A-E81D-409D-87D6-88366F3966A4}" destId="{D517CE31-5FB5-42EB-809B-2F156923B45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55C43-6B9E-4704-BD45-D95CCEBA1F54}">
      <dsp:nvSpPr>
        <dsp:cNvPr id="0" name=""/>
        <dsp:cNvSpPr/>
      </dsp:nvSpPr>
      <dsp:spPr>
        <a:xfrm>
          <a:off x="0" y="0"/>
          <a:ext cx="6096000" cy="18288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9F579-BE61-4ED5-B468-BF576F7F1B4B}">
      <dsp:nvSpPr>
        <dsp:cNvPr id="0" name=""/>
        <dsp:cNvSpPr/>
      </dsp:nvSpPr>
      <dsp:spPr>
        <a:xfrm>
          <a:off x="182879" y="243840"/>
          <a:ext cx="1790700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134AE-BB63-4290-891A-9EBD085DCE00}">
      <dsp:nvSpPr>
        <dsp:cNvPr id="0" name=""/>
        <dsp:cNvSpPr/>
      </dsp:nvSpPr>
      <dsp:spPr>
        <a:xfrm rot="10800000">
          <a:off x="182879" y="1828799"/>
          <a:ext cx="1790700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  <a:latin typeface="Bookman Old Style" pitchFamily="18" charset="0"/>
            </a:rPr>
            <a:t>Расширять представления детей о многообразии предметов декоративно-прикладного искусства</a:t>
          </a:r>
          <a:endParaRPr lang="ru-RU" sz="1500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237949" y="1828799"/>
        <a:ext cx="1680560" cy="2180130"/>
      </dsp:txXfrm>
    </dsp:sp>
    <dsp:sp modelId="{B2B123BE-A0D1-47A4-8D56-01E9714CBBBE}">
      <dsp:nvSpPr>
        <dsp:cNvPr id="0" name=""/>
        <dsp:cNvSpPr/>
      </dsp:nvSpPr>
      <dsp:spPr>
        <a:xfrm>
          <a:off x="2152650" y="243840"/>
          <a:ext cx="1790700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46984-42AD-4F8B-AD9A-F88CD5D63D59}">
      <dsp:nvSpPr>
        <dsp:cNvPr id="0" name=""/>
        <dsp:cNvSpPr/>
      </dsp:nvSpPr>
      <dsp:spPr>
        <a:xfrm rot="10800000">
          <a:off x="2152650" y="1828799"/>
          <a:ext cx="1790700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  <a:latin typeface="Bookman Old Style" pitchFamily="18" charset="0"/>
            </a:rPr>
            <a:t>Воспитание чувства гордости за талант и самобытность русского народа</a:t>
          </a:r>
          <a:endParaRPr lang="ru-RU" sz="1500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2207720" y="1828799"/>
        <a:ext cx="1680560" cy="2180130"/>
      </dsp:txXfrm>
    </dsp:sp>
    <dsp:sp modelId="{BFA6170A-96F7-488B-81D6-0F217350C449}">
      <dsp:nvSpPr>
        <dsp:cNvPr id="0" name=""/>
        <dsp:cNvSpPr/>
      </dsp:nvSpPr>
      <dsp:spPr>
        <a:xfrm>
          <a:off x="4122420" y="243840"/>
          <a:ext cx="1790700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348E5-2627-4064-9DF6-31545F8B8B28}">
      <dsp:nvSpPr>
        <dsp:cNvPr id="0" name=""/>
        <dsp:cNvSpPr/>
      </dsp:nvSpPr>
      <dsp:spPr>
        <a:xfrm rot="10800000">
          <a:off x="4122420" y="1828799"/>
          <a:ext cx="1790700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  <a:latin typeface="Bookman Old Style" pitchFamily="18" charset="0"/>
            </a:rPr>
            <a:t>Развивать творческие способности детей</a:t>
          </a:r>
          <a:endParaRPr lang="ru-RU" sz="1500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4177490" y="1828799"/>
        <a:ext cx="1680560" cy="2180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4FFB0-65D4-4D1B-B5E7-3CD014EBE4E2}">
      <dsp:nvSpPr>
        <dsp:cNvPr id="0" name=""/>
        <dsp:cNvSpPr/>
      </dsp:nvSpPr>
      <dsp:spPr>
        <a:xfrm>
          <a:off x="0" y="0"/>
          <a:ext cx="6834214" cy="19368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Bookman Old Style" pitchFamily="18" charset="0"/>
            </a:rPr>
            <a:t>I</a:t>
          </a:r>
          <a:r>
            <a:rPr lang="ru-RU" sz="2000" kern="1200" dirty="0" smtClean="0">
              <a:solidFill>
                <a:schemeClr val="tx1"/>
              </a:solidFill>
              <a:latin typeface="Bookman Old Style" pitchFamily="18" charset="0"/>
            </a:rPr>
            <a:t> этап: организационный</a:t>
          </a:r>
          <a:endParaRPr lang="ru-RU" sz="2000" kern="1200" dirty="0">
            <a:solidFill>
              <a:schemeClr val="tx1"/>
            </a:solidFill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itchFamily="18" charset="0"/>
            </a:rPr>
            <a:t>определение направлений работы воспитателей и специалистов в реализации проекта;</a:t>
          </a:r>
          <a:endParaRPr lang="ru-RU" sz="1500" kern="1200" dirty="0">
            <a:solidFill>
              <a:schemeClr val="tx1"/>
            </a:solidFill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itchFamily="18" charset="0"/>
            </a:rPr>
            <a:t>создание творческой мастерской</a:t>
          </a:r>
          <a:endParaRPr lang="ru-RU" sz="1500" kern="1200" dirty="0">
            <a:solidFill>
              <a:schemeClr val="tx1"/>
            </a:solidFill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itchFamily="18" charset="0"/>
            </a:rPr>
            <a:t>разработка сценариев мероприятий </a:t>
          </a:r>
          <a:endParaRPr lang="ru-RU" sz="1500" kern="1200" dirty="0">
            <a:solidFill>
              <a:schemeClr val="tx1"/>
            </a:solidFill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itchFamily="18" charset="0"/>
            </a:rPr>
            <a:t>совершенствование системы взаимодействия педагогов и родителей.</a:t>
          </a:r>
          <a:endParaRPr lang="ru-RU" sz="15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1515564" y="0"/>
        <a:ext cx="5318649" cy="1936883"/>
      </dsp:txXfrm>
    </dsp:sp>
    <dsp:sp modelId="{58C8BD93-A7A2-4B9D-B784-756C954E7112}">
      <dsp:nvSpPr>
        <dsp:cNvPr id="0" name=""/>
        <dsp:cNvSpPr/>
      </dsp:nvSpPr>
      <dsp:spPr>
        <a:xfrm>
          <a:off x="148722" y="454737"/>
          <a:ext cx="1366842" cy="1027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0CDDE-5092-4FAF-9577-B567562ECA09}">
      <dsp:nvSpPr>
        <dsp:cNvPr id="0" name=""/>
        <dsp:cNvSpPr/>
      </dsp:nvSpPr>
      <dsp:spPr>
        <a:xfrm>
          <a:off x="0" y="2108137"/>
          <a:ext cx="6834214" cy="989627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Bookman Old Style" pitchFamily="18" charset="0"/>
            </a:rPr>
            <a:t>II</a:t>
          </a:r>
          <a:r>
            <a:rPr lang="ru-RU" sz="2000" kern="1200" dirty="0" smtClean="0">
              <a:solidFill>
                <a:schemeClr val="tx1"/>
              </a:solidFill>
              <a:latin typeface="Bookman Old Style" pitchFamily="18" charset="0"/>
            </a:rPr>
            <a:t> этап: основной</a:t>
          </a:r>
          <a:endParaRPr lang="ru-RU" sz="2000" kern="1200" dirty="0">
            <a:solidFill>
              <a:schemeClr val="tx1"/>
            </a:solidFill>
            <a:latin typeface="Bookman Old Style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Bookman Old Style" pitchFamily="18" charset="0"/>
            </a:rPr>
            <a:t>проведение мероприятий по реализации проекта</a:t>
          </a:r>
          <a:endParaRPr lang="ru-RU" sz="16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1515564" y="2108137"/>
        <a:ext cx="5318649" cy="989627"/>
      </dsp:txXfrm>
    </dsp:sp>
    <dsp:sp modelId="{CFD89E68-19C2-454A-8916-83CA6D5A2CA2}">
      <dsp:nvSpPr>
        <dsp:cNvPr id="0" name=""/>
        <dsp:cNvSpPr/>
      </dsp:nvSpPr>
      <dsp:spPr>
        <a:xfrm>
          <a:off x="148722" y="2146364"/>
          <a:ext cx="1366842" cy="8681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6FEB9-B671-4D48-A9B4-76A399EA638F}">
      <dsp:nvSpPr>
        <dsp:cNvPr id="0" name=""/>
        <dsp:cNvSpPr/>
      </dsp:nvSpPr>
      <dsp:spPr>
        <a:xfrm>
          <a:off x="0" y="3223955"/>
          <a:ext cx="6834214" cy="1487221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III</a:t>
          </a:r>
          <a:r>
            <a:rPr lang="ru-RU" sz="19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этап: итоговый</a:t>
          </a:r>
          <a:endParaRPr lang="ru-RU" sz="1900" kern="1200" dirty="0">
            <a:solidFill>
              <a:schemeClr val="tx1"/>
            </a:solidFill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создание мини музея «Бабушкин сундук»;</a:t>
          </a:r>
          <a:endParaRPr lang="ru-RU" sz="1500" kern="1200" dirty="0">
            <a:solidFill>
              <a:schemeClr val="tx1"/>
            </a:solidFill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показ открытого занятия</a:t>
          </a:r>
          <a:endParaRPr lang="ru-RU" sz="1500" kern="1200" dirty="0">
            <a:solidFill>
              <a:schemeClr val="tx1"/>
            </a:solidFill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подведение итогов реализации Проекта</a:t>
          </a:r>
          <a:endParaRPr lang="ru-RU" sz="1500" kern="1200" dirty="0">
            <a:solidFill>
              <a:schemeClr val="tx1"/>
            </a:solidFill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подготовка итоговой документации.</a:t>
          </a:r>
          <a:endParaRPr lang="ru-RU" sz="15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1515564" y="3223955"/>
        <a:ext cx="5318649" cy="1487221"/>
      </dsp:txXfrm>
    </dsp:sp>
    <dsp:sp modelId="{8E8FD72B-DE03-412E-8A39-CC10EC83A95A}">
      <dsp:nvSpPr>
        <dsp:cNvPr id="0" name=""/>
        <dsp:cNvSpPr/>
      </dsp:nvSpPr>
      <dsp:spPr>
        <a:xfrm>
          <a:off x="148722" y="3488305"/>
          <a:ext cx="1366842" cy="958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22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64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40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02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93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749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086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678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42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653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044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B8CD6-57B9-4640-8789-EEF7BBE3AADA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B576-B949-4B41-90A1-35AE090603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31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5200" y="1628800"/>
            <a:ext cx="73965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Детско – родительский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образовательный проект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4237" y="3079494"/>
            <a:ext cx="69385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«Бабушкин сундук»</a:t>
            </a:r>
            <a:endParaRPr lang="ru-RU" sz="40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76771" y="39330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Группа №31 «Б»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Воспитатели: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Мещерякова Е.В., Новикова Е.В.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4715" y="692696"/>
            <a:ext cx="7177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ГБОУ Школа № 1376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Дошкольное подразделение № 1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1838" y="5293177"/>
            <a:ext cx="1332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2016 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 descr="http://www.komido.ru/files/catalog_goods/149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4987" y="5877272"/>
            <a:ext cx="1233868" cy="9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1063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0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0851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60851" y="5733256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Народные костюмы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1196752"/>
            <a:ext cx="2008294" cy="2984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982" y="1988840"/>
            <a:ext cx="2282178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851" y="1324382"/>
            <a:ext cx="294569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31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0851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886288" y="1327793"/>
            <a:ext cx="5352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Народные игры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1026" name="Picture 2" descr="http://svetvmir.ru/wp-content/uploads/2015/02/9ZnlZOUfA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396" y="1799030"/>
            <a:ext cx="4095302" cy="2344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722257" y="4310320"/>
            <a:ext cx="2984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Гуси - лебеди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1028" name="Picture 4" descr="http://img-fotki.yandex.ru/get/6109/19411616.203/0_9b6ca_992f9d56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93" y="2543582"/>
            <a:ext cx="3206189" cy="307181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87893" y="5661248"/>
            <a:ext cx="2984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Совушка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06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6747" y="548680"/>
            <a:ext cx="76328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Мини – музей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«Бабушкин сундук»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00"/>
          <a:stretch/>
        </p:blipFill>
        <p:spPr>
          <a:xfrm>
            <a:off x="1808719" y="2060848"/>
            <a:ext cx="5508104" cy="3730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4371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77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34887" y="692696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Мини – музей «Бабушкин сундук»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0" t="22222" r="11429" b="24920"/>
          <a:stretch/>
        </p:blipFill>
        <p:spPr>
          <a:xfrm>
            <a:off x="755576" y="3857373"/>
            <a:ext cx="4536504" cy="2285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52" t="14762" r="25834" b="22539"/>
          <a:stretch/>
        </p:blipFill>
        <p:spPr>
          <a:xfrm>
            <a:off x="5148064" y="1182129"/>
            <a:ext cx="2685934" cy="292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6832" r="20525" b="47460"/>
          <a:stretch/>
        </p:blipFill>
        <p:spPr>
          <a:xfrm>
            <a:off x="971600" y="1484784"/>
            <a:ext cx="3835488" cy="2065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340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417" y="21652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34887" y="692696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Мини – музей «Бабушкин сундук»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340768"/>
            <a:ext cx="3325655" cy="24942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6" r="23691"/>
          <a:stretch/>
        </p:blipFill>
        <p:spPr>
          <a:xfrm>
            <a:off x="827584" y="2780928"/>
            <a:ext cx="3888433" cy="3307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5378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9" y="21652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8356" y="861973"/>
            <a:ext cx="76328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Открытый показ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Приобщение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 социокультурным ценностям. Аппликация.</a:t>
            </a:r>
            <a:endParaRPr lang="ru-RU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Тема: «Музей.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Павловопосадский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платок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29.02.2016г.</a:t>
            </a:r>
            <a:endParaRPr kumimoji="0" lang="ru-RU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755576" y="2335857"/>
            <a:ext cx="7272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Цель: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Продолжать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знакомить детей с русским народным творчеством; с историей возникновения промысла, его особенности.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7" t="30635" r="3334"/>
          <a:stretch/>
        </p:blipFill>
        <p:spPr>
          <a:xfrm>
            <a:off x="899592" y="3329366"/>
            <a:ext cx="4627240" cy="283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536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9" y="21652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111"/>
          <a:stretch/>
        </p:blipFill>
        <p:spPr>
          <a:xfrm>
            <a:off x="1403648" y="726232"/>
            <a:ext cx="6660232" cy="2941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5"/>
          <a:stretch/>
        </p:blipFill>
        <p:spPr>
          <a:xfrm>
            <a:off x="1444757" y="3861048"/>
            <a:ext cx="3491880" cy="2502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5358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1030" name="Picture 6" descr="http://www.komido.ru/files/catalog_goods/149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4987" y="5877272"/>
            <a:ext cx="1233868" cy="9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68"/>
          <a:stretch/>
        </p:blipFill>
        <p:spPr>
          <a:xfrm>
            <a:off x="3635896" y="980728"/>
            <a:ext cx="4427984" cy="2252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370818"/>
            <a:ext cx="3665748" cy="2749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925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417" y="21652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34887" y="692696"/>
            <a:ext cx="76328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Спасибо</a:t>
            </a:r>
            <a:r>
              <a:rPr kumimoji="0" lang="ru-RU" sz="4800" b="1" i="1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за внимание!</a:t>
            </a:r>
            <a:endParaRPr kumimoji="0" lang="ru-RU" sz="48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8" name="Рисунок 7" descr="C:\Documents and Settings\Admin\Рабочий стол\СТАРШАЯ\Открытое занятие\Новая папка\IMG_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000372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378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86116" y="1785926"/>
            <a:ext cx="53578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Формирование нравственно-патриотических чувств средствами декоративно-прикладного искусства,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создать условия  для совместного процесса освоения педагогами,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детьми и родителями культуры нашей страны.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 </a:t>
            </a: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714348" y="2571744"/>
            <a:ext cx="2357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9" name="Рисунок 8" descr="38331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4857760"/>
            <a:ext cx="1736769" cy="1128710"/>
          </a:xfrm>
          <a:prstGeom prst="rect">
            <a:avLst/>
          </a:prstGeom>
        </p:spPr>
      </p:pic>
      <p:pic>
        <p:nvPicPr>
          <p:cNvPr id="10" name="Рисунок 9" descr="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1000108"/>
            <a:ext cx="1914817" cy="1293063"/>
          </a:xfrm>
          <a:prstGeom prst="rect">
            <a:avLst/>
          </a:prstGeom>
        </p:spPr>
      </p:pic>
      <p:pic>
        <p:nvPicPr>
          <p:cNvPr id="11" name="Рисунок 10" descr="dpi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8" y="4214818"/>
            <a:ext cx="1809731" cy="13572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2786050" y="571480"/>
            <a:ext cx="400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785918" y="571480"/>
            <a:ext cx="5429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Этапы проекта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1373821579"/>
              </p:ext>
            </p:extLst>
          </p:nvPr>
        </p:nvGraphicFramePr>
        <p:xfrm>
          <a:off x="714348" y="1214422"/>
          <a:ext cx="683421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13311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1328574"/>
            <a:ext cx="746199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spcAft>
                <a:spcPct val="0"/>
              </a:spcAft>
            </a:pPr>
            <a:r>
              <a:rPr lang="ru-RU" sz="2000" dirty="0" smtClean="0">
                <a:latin typeface="Bookman Old Style" pitchFamily="18" charset="0"/>
                <a:ea typeface="Times New Roman" pitchFamily="18" charset="0"/>
              </a:rPr>
              <a:t>•	создание музея «Бабушкин сундук»;</a:t>
            </a:r>
            <a:br>
              <a:rPr lang="ru-RU" sz="2000" dirty="0" smtClean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 smtClean="0">
                <a:latin typeface="Bookman Old Style" pitchFamily="18" charset="0"/>
                <a:ea typeface="Times New Roman" pitchFamily="18" charset="0"/>
              </a:rPr>
              <a:t>•</a:t>
            </a: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	создание коллекций в музее: шкатулки, игрушки, деревянные ложки, одежда и др.;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рассказы о традиционных ремеслах на Руси (гончарное дело, ткачество, плетение из бересты, и др.);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знакомство с народными приметами (по временам года);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чтение познавательных сказок;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рассказ воспитателя об отношении людей к явлениям природы в древности;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рассматривание бересты, березовой коры;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беседа «На чем писали дети много лет назад»;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r>
              <a:rPr lang="ru-RU" sz="2000" dirty="0">
                <a:latin typeface="Bookman Old Style" pitchFamily="18" charset="0"/>
                <a:ea typeface="Times New Roman" pitchFamily="18" charset="0"/>
              </a:rPr>
              <a:t>•	обсуждение «А каким вы представляете древний детский сад»;</a:t>
            </a:r>
            <a:br>
              <a:rPr lang="ru-RU" sz="2000" dirty="0">
                <a:latin typeface="Bookman Old Style" pitchFamily="18" charset="0"/>
                <a:ea typeface="Times New Roman" pitchFamily="18" charset="0"/>
              </a:rPr>
            </a:br>
            <a:endParaRPr lang="ru-RU" sz="2000" dirty="0">
              <a:latin typeface="Bookman Old Style" pitchFamily="18" charset="0"/>
              <a:ea typeface="Times New Roman" pitchFamily="18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56726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работы: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70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3427" y="1412776"/>
            <a:ext cx="79786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l" eaLnBrk="0" fontAlgn="base" hangingPunct="0">
              <a:spcAft>
                <a:spcPct val="0"/>
              </a:spcAft>
            </a:pP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/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беседы о декоративно-прикладных промыслах;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рассматривание изделий (Гжель, Хохлома, Городец и др.);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познавательные вечера по теме «История вещей» (откуда пришла матрешка, первые берестяные погремушки, деревянные ложки и др.);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беседы «Что такое, кто такой», «Что бы это значило?»;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отгадывание фольклорных загадок о подворье, ремеслах, растениях, животных и пр.;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обсуждение и пояснение народных примет (зимних, весенних, летних, осенних);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рассматривание картин на тему «Деревня», «Древний город», «Народные костюмы» и др.;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разучивание потешек, </a:t>
            </a:r>
            <a:r>
              <a:rPr lang="ru-RU" sz="1800" dirty="0" err="1">
                <a:latin typeface="Bookman Old Style" pitchFamily="18" charset="0"/>
                <a:ea typeface="Times New Roman" pitchFamily="18" charset="0"/>
              </a:rPr>
              <a:t>закличек</a:t>
            </a: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, дразнилок;</a:t>
            </a:r>
            <a:br>
              <a:rPr lang="ru-RU" sz="1800" dirty="0">
                <a:latin typeface="Bookman Old Style" pitchFamily="18" charset="0"/>
                <a:ea typeface="Times New Roman" pitchFamily="18" charset="0"/>
              </a:rPr>
            </a:b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•	создание условий </a:t>
            </a:r>
            <a:r>
              <a:rPr lang="ru-RU" sz="1800" dirty="0" smtClean="0">
                <a:latin typeface="Bookman Old Style" pitchFamily="18" charset="0"/>
                <a:ea typeface="Times New Roman" pitchFamily="18" charset="0"/>
              </a:rPr>
              <a:t>для сюжетно-ролевых </a:t>
            </a: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игр «Строим древний город», «Деревня», </a:t>
            </a:r>
            <a:r>
              <a:rPr lang="ru-RU" sz="1800" dirty="0" smtClean="0">
                <a:latin typeface="Bookman Old Style" pitchFamily="18" charset="0"/>
                <a:ea typeface="Times New Roman" pitchFamily="18" charset="0"/>
              </a:rPr>
              <a:t> «Семья</a:t>
            </a:r>
            <a:r>
              <a:rPr lang="ru-RU" sz="1800" dirty="0">
                <a:latin typeface="Bookman Old Style" pitchFamily="18" charset="0"/>
                <a:ea typeface="Times New Roman" pitchFamily="18" charset="0"/>
              </a:rPr>
              <a:t>».</a:t>
            </a: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0851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работы: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53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0851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7" t="16349" r="11071"/>
          <a:stretch/>
        </p:blipFill>
        <p:spPr>
          <a:xfrm>
            <a:off x="4932040" y="1636703"/>
            <a:ext cx="3170314" cy="26646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14" t="14212" r="12738"/>
          <a:stretch/>
        </p:blipFill>
        <p:spPr>
          <a:xfrm>
            <a:off x="827584" y="1772816"/>
            <a:ext cx="3904525" cy="4254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4845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0851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699763"/>
            <a:ext cx="4968552" cy="3497861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403648" y="5373214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Деревня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120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13" y="8874"/>
            <a:ext cx="9132168" cy="6849126"/>
          </a:xfrm>
          <a:prstGeom prst="rect">
            <a:avLst/>
          </a:prstGeom>
        </p:spPr>
      </p:pic>
      <p:pic>
        <p:nvPicPr>
          <p:cNvPr id="5" name="Picture 6" descr="http://www.komido.ru/files/catalog_goods/149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889567"/>
            <a:ext cx="1234440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0851" y="620688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 работы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767" y="1484784"/>
            <a:ext cx="5640008" cy="378947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731202" y="5373216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Древний город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213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217</Words>
  <Application>Microsoft Office PowerPoint</Application>
  <PresentationFormat>Экран (4:3)</PresentationFormat>
  <Paragraphs>54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Формирование нравственно-патриотических чувств средствами декоративно-прикладного искусства,  создать условия  для совместного процесса освоения педагогами,  детьми и родителями культуры нашей страны. </vt:lpstr>
      <vt:lpstr>Слайд 3</vt:lpstr>
      <vt:lpstr>Слайд 4</vt:lpstr>
      <vt:lpstr>• создание музея «Бабушкин сундук»; • создание коллекций в музее: шкатулки, игрушки, деревянные ложки, одежда и др.; • рассказы о традиционных ремеслах на Руси (гончарное дело, ткачество, плетение из бересты, и др.); • знакомство с народными приметами (по временам года); • чтение познавательных сказок; • рассказ воспитателя об отношении людей к явлениям природы в древности; • рассматривание бересты, березовой коры; • беседа «На чем писали дети много лет назад»; • обсуждение «А каким вы представляете древний детский сад»; </vt:lpstr>
      <vt:lpstr> • беседы о декоративно-прикладных промыслах; • рассматривание изделий (Гжель, Хохлома, Городец и др.); • познавательные вечера по теме «История вещей» (откуда пришла матрешка, первые берестяные погремушки, деревянные ложки и др.); • беседы «Что такое, кто такой», «Что бы это значило?»; • отгадывание фольклорных загадок о подворье, ремеслах, растениях, животных и пр.; • обсуждение и пояснение народных примет (зимних, весенних, летних, осенних); • рассматривание картин на тему «Деревня», «Древний город», «Народные костюмы» и др.; • разучивание потешек, закличек, дразнилок; • создание условий для сюжетно-ролевых игр «Строим древний город», «Деревня»,  «Семья».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Admin</cp:lastModifiedBy>
  <cp:revision>39</cp:revision>
  <dcterms:created xsi:type="dcterms:W3CDTF">2016-03-01T17:42:40Z</dcterms:created>
  <dcterms:modified xsi:type="dcterms:W3CDTF">2016-03-11T11:00:25Z</dcterms:modified>
</cp:coreProperties>
</file>