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71" r:id="rId3"/>
    <p:sldId id="291" r:id="rId4"/>
    <p:sldId id="281" r:id="rId5"/>
    <p:sldId id="292" r:id="rId6"/>
    <p:sldId id="285" r:id="rId7"/>
    <p:sldId id="293" r:id="rId8"/>
    <p:sldId id="294" r:id="rId9"/>
    <p:sldId id="262" r:id="rId10"/>
    <p:sldId id="295" r:id="rId11"/>
    <p:sldId id="296" r:id="rId12"/>
    <p:sldId id="297" r:id="rId13"/>
    <p:sldId id="276" r:id="rId14"/>
    <p:sldId id="277" r:id="rId15"/>
    <p:sldId id="288" r:id="rId16"/>
    <p:sldId id="263" r:id="rId17"/>
    <p:sldId id="298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3399"/>
    <a:srgbClr val="9900CC"/>
    <a:srgbClr val="8BFFD3"/>
    <a:srgbClr val="C9AAE0"/>
    <a:srgbClr val="94EDF6"/>
    <a:srgbClr val="C7E6A4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8" autoAdjust="0"/>
    <p:restoredTop sz="94660"/>
  </p:normalViewPr>
  <p:slideViewPr>
    <p:cSldViewPr>
      <p:cViewPr varScale="1">
        <p:scale>
          <a:sx n="84" d="100"/>
          <a:sy n="84" d="100"/>
        </p:scale>
        <p:origin x="-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AA41-CAB1-4A0A-82A9-CBB1E4D2D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427A-0C5D-4C0F-A559-F564396DC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65F1-C070-46EC-9D25-CEC0DA144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32C6-9136-4666-87DA-325E65B6A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EEE0-268F-49F6-BF99-ECDFC431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49BA-D391-4BAC-BA27-B96B988AE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BB49-6AAD-43F2-867F-9401F495A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1FC5-87C3-4FED-AC53-C0619F6A5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56D7-DACF-4F41-8070-EF89F7452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1744-5760-4313-80D9-08C18F900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DA85-2BB6-4895-9D11-AC1DF153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971FEED4-C120-4B48-BBB2-A392A38B3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-scool.narod.ru/media/book/img/foto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2997200"/>
            <a:ext cx="7772400" cy="17795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Виталий Бианки </a:t>
            </a:r>
            <a:br>
              <a:rPr lang="ru-RU" sz="4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«Музыкант»</a:t>
            </a:r>
            <a:br>
              <a:rPr lang="ru-RU" sz="4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Урок литературного чтения 2 класс</a:t>
            </a:r>
          </a:p>
        </p:txBody>
      </p:sp>
      <p:sp>
        <p:nvSpPr>
          <p:cNvPr id="13314" name="Содержимое 2"/>
          <p:cNvSpPr>
            <a:spLocks noGrp="1"/>
          </p:cNvSpPr>
          <p:nvPr>
            <p:ph type="subTitle" idx="1"/>
          </p:nvPr>
        </p:nvSpPr>
        <p:spPr>
          <a:xfrm>
            <a:off x="468313" y="260350"/>
            <a:ext cx="8280400" cy="20891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eaLnBrk="1" hangingPunct="1"/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</a:p>
          <a:p>
            <a:pPr eaLnBrk="1" hangingPunct="1"/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«Кулигинская средняя общеобразовательная школа»                                            Кезского района Удмуртской Республики</a:t>
            </a: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Содержимое 2"/>
          <p:cNvSpPr>
            <a:spLocks/>
          </p:cNvSpPr>
          <p:nvPr/>
        </p:nvSpPr>
        <p:spPr bwMode="auto">
          <a:xfrm>
            <a:off x="3132138" y="6092825"/>
            <a:ext cx="3311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altLang="ru-RU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2015   </a:t>
            </a:r>
            <a:r>
              <a:rPr lang="ru-RU" altLang="ru-RU" sz="2400" b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 b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Содержимое 2"/>
          <p:cNvSpPr>
            <a:spLocks/>
          </p:cNvSpPr>
          <p:nvPr/>
        </p:nvSpPr>
        <p:spPr bwMode="auto">
          <a:xfrm>
            <a:off x="468313" y="5013325"/>
            <a:ext cx="8280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altLang="ru-RU" sz="24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Выполнил Никоношин А.Д.</a:t>
            </a:r>
            <a:r>
              <a:rPr lang="ru-RU" altLang="ru-RU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>
          <a:xfrm>
            <a:off x="395288" y="2674938"/>
            <a:ext cx="8280400" cy="34512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Медведь - музыкант                                                                      - Старый медвежатник любил музыку                                                                                                                                                                       - Охотник пожалел медведя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Старик пошёл охотиться на медведя</a:t>
            </a:r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Восстановите план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медвежатник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скрипка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плохо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колхозник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ружьё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нашёл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тдохнуть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ихо-тихо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труна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дивился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ошёл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опушка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подкрался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щепка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лапой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задрожала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слушает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оттянул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6575"/>
            <a:ext cx="8302625" cy="8048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часть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57338"/>
            <a:ext cx="8229600" cy="4608512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вечером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мимо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опять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одну струну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убил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музыкант</a:t>
            </a:r>
          </a:p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рассказал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74638"/>
            <a:ext cx="8329612" cy="8683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часть.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333399"/>
                </a:solidFill>
                <a:latin typeface="Times New Roman" pitchFamily="18" charset="0"/>
              </a:rPr>
              <a:t>Бурый медведь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125538"/>
            <a:ext cx="6408737" cy="4811712"/>
          </a:xfrm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76700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392612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altLang="ru-RU" b="1" smtClean="0"/>
              <a:t>                         </a:t>
            </a:r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Продолжите предложения: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  - На уроке я узнал(а) новое…                                                                                                      - Я похвалил(а) бы себя за ….                                                                                                             - После урока мне захотелось….                                                                                  - Сегодня я сумел(а) ……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333399"/>
                </a:solidFill>
                <a:latin typeface="Times New Roman" pitchFamily="18" charset="0"/>
              </a:rPr>
              <a:t>Рефлексия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ru-RU" sz="6600" b="1" smtClean="0">
                <a:solidFill>
                  <a:srgbClr val="6600CC"/>
                </a:solidFill>
                <a:latin typeface="Algerian" pitchFamily="82" charset="0"/>
              </a:rPr>
              <a:t>Спасибо за урок!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u-RU" sz="1600" smtClean="0"/>
              <a:t> 1</a:t>
            </a:r>
            <a:r>
              <a:rPr lang="ru-RU" altLang="ru-RU" sz="1600" smtClean="0"/>
              <a:t>. </a:t>
            </a:r>
            <a:r>
              <a:rPr lang="ru-RU" altLang="ru-RU" sz="1600" smtClean="0">
                <a:latin typeface="Times New Roman" pitchFamily="18" charset="0"/>
              </a:rPr>
              <a:t>Климанова Л.Ф. Учебник для 2 класса «Родная речь».1 часть. М., «Просвещение», 200</a:t>
            </a:r>
            <a:r>
              <a:rPr lang="en-US" altLang="ru-RU" sz="1600" smtClean="0">
                <a:latin typeface="Times New Roman" pitchFamily="18" charset="0"/>
              </a:rPr>
              <a:t>8</a:t>
            </a:r>
            <a:endParaRPr lang="ru-RU" altLang="ru-RU" sz="16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 2. Кутявина</a:t>
            </a:r>
            <a:r>
              <a:rPr lang="en-US" altLang="ru-RU" sz="1600" smtClean="0">
                <a:latin typeface="Times New Roman" pitchFamily="18" charset="0"/>
              </a:rPr>
              <a:t> </a:t>
            </a:r>
            <a:r>
              <a:rPr lang="ru-RU" altLang="ru-RU" sz="1600" smtClean="0">
                <a:latin typeface="Times New Roman" pitchFamily="18" charset="0"/>
              </a:rPr>
              <a:t>С.В. Поурочные  разработки по литературному чтению к учебнику Л.Ф. Климановой. 2 класс. М., «ВАКО», 2014. </a:t>
            </a:r>
          </a:p>
          <a:p>
            <a:pPr eaLnBrk="1" hangingPunct="1">
              <a:buFontTx/>
              <a:buAutoNum type="arabicPeriod" startAt="3"/>
            </a:pPr>
            <a:r>
              <a:rPr lang="en-US" altLang="ru-RU" sz="1600" smtClean="0">
                <a:latin typeface="Times New Roman" pitchFamily="18" charset="0"/>
              </a:rPr>
              <a:t>www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  <a:r>
              <a:rPr lang="en-US" altLang="ru-RU" sz="1600" smtClean="0">
                <a:latin typeface="Times New Roman" pitchFamily="18" charset="0"/>
              </a:rPr>
              <a:t>kirovregion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  <a:r>
              <a:rPr lang="en-US" altLang="ru-RU" sz="1600" smtClean="0">
                <a:latin typeface="Times New Roman" pitchFamily="18" charset="0"/>
              </a:rPr>
              <a:t>ru/cgi-bin/news/index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  <a:r>
              <a:rPr lang="en-US" altLang="ru-RU" sz="1600" smtClean="0">
                <a:latin typeface="Times New Roman" pitchFamily="18" charset="0"/>
              </a:rPr>
              <a:t>cgi</a:t>
            </a:r>
            <a:r>
              <a:rPr lang="ru-RU" altLang="ru-RU" sz="1600" smtClean="0">
                <a:latin typeface="Times New Roman" pitchFamily="18" charset="0"/>
              </a:rPr>
              <a:t>?</a:t>
            </a:r>
            <a:r>
              <a:rPr lang="en-US" altLang="ru-RU" sz="1600" smtClean="0">
                <a:latin typeface="Times New Roman" pitchFamily="18" charset="0"/>
              </a:rPr>
              <a:t>id=5473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4.</a:t>
            </a:r>
            <a:r>
              <a:rPr lang="en-US" altLang="ru-RU" sz="1600" smtClean="0">
                <a:latin typeface="Times New Roman" pitchFamily="18" charset="0"/>
              </a:rPr>
              <a:t>  www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  <a:r>
              <a:rPr lang="en-US" altLang="ru-RU" sz="1600" smtClean="0">
                <a:latin typeface="Times New Roman" pitchFamily="18" charset="0"/>
              </a:rPr>
              <a:t>animal-forum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  <a:r>
              <a:rPr lang="en-US" altLang="ru-RU" sz="1600" smtClean="0">
                <a:latin typeface="Times New Roman" pitchFamily="18" charset="0"/>
              </a:rPr>
              <a:t>ru/viewtopic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  <a:r>
              <a:rPr lang="en-US" altLang="ru-RU" sz="1600" smtClean="0">
                <a:latin typeface="Times New Roman" pitchFamily="18" charset="0"/>
              </a:rPr>
              <a:t>php</a:t>
            </a:r>
            <a:r>
              <a:rPr lang="ru-RU" altLang="ru-RU" sz="1600" smtClean="0">
                <a:latin typeface="Times New Roman" pitchFamily="18" charset="0"/>
              </a:rPr>
              <a:t>?</a:t>
            </a:r>
            <a:r>
              <a:rPr lang="en-US" altLang="ru-RU" sz="1600" smtClean="0">
                <a:latin typeface="Times New Roman" pitchFamily="18" charset="0"/>
              </a:rPr>
              <a:t>p=2320</a:t>
            </a:r>
            <a:endParaRPr lang="ru-RU" altLang="ru-RU" sz="16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5. </a:t>
            </a:r>
            <a:r>
              <a:rPr lang="en-US" altLang="ru-RU" sz="1600" smtClean="0">
                <a:latin typeface="Times New Roman" pitchFamily="18" charset="0"/>
                <a:hlinkClick r:id="rId2"/>
              </a:rPr>
              <a:t>www</a:t>
            </a:r>
            <a:r>
              <a:rPr lang="ru-RU" altLang="ru-RU" sz="1600" smtClean="0">
                <a:latin typeface="Times New Roman" pitchFamily="18" charset="0"/>
                <a:hlinkClick r:id="rId2"/>
              </a:rPr>
              <a:t>.</a:t>
            </a:r>
            <a:r>
              <a:rPr lang="en-US" altLang="ru-RU" sz="1600" smtClean="0">
                <a:latin typeface="Times New Roman" pitchFamily="18" charset="0"/>
                <a:hlinkClick r:id="rId2"/>
              </a:rPr>
              <a:t>baby-scool</a:t>
            </a:r>
            <a:r>
              <a:rPr lang="ru-RU" altLang="ru-RU" sz="1600" smtClean="0">
                <a:latin typeface="Times New Roman" pitchFamily="18" charset="0"/>
                <a:hlinkClick r:id="rId2"/>
              </a:rPr>
              <a:t>.</a:t>
            </a:r>
            <a:r>
              <a:rPr lang="en-US" altLang="ru-RU" sz="1600" smtClean="0">
                <a:latin typeface="Times New Roman" pitchFamily="18" charset="0"/>
                <a:hlinkClick r:id="rId2"/>
              </a:rPr>
              <a:t>narod</a:t>
            </a:r>
            <a:r>
              <a:rPr lang="ru-RU" altLang="ru-RU" sz="1600" smtClean="0">
                <a:latin typeface="Times New Roman" pitchFamily="18" charset="0"/>
                <a:hlinkClick r:id="rId2"/>
              </a:rPr>
              <a:t>.</a:t>
            </a:r>
            <a:r>
              <a:rPr lang="en-US" altLang="ru-RU" sz="1600" smtClean="0">
                <a:latin typeface="Times New Roman" pitchFamily="18" charset="0"/>
                <a:hlinkClick r:id="rId2"/>
              </a:rPr>
              <a:t>ru/media/book/img/foto/index</a:t>
            </a:r>
            <a:r>
              <a:rPr lang="ru-RU" altLang="ru-RU" sz="1600" smtClean="0">
                <a:latin typeface="Times New Roman" pitchFamily="18" charset="0"/>
                <a:hlinkClick r:id="rId2"/>
              </a:rPr>
              <a:t>.</a:t>
            </a:r>
            <a:r>
              <a:rPr lang="en-US" altLang="ru-RU" sz="1600" smtClean="0">
                <a:latin typeface="Times New Roman" pitchFamily="18" charset="0"/>
                <a:hlinkClick r:id="rId2"/>
              </a:rPr>
              <a:t>html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6. http://kopilkaurokov.ru/</a:t>
            </a:r>
            <a:r>
              <a:rPr lang="ru-RU" alt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000">
                <a:solidFill>
                  <a:srgbClr val="0000FF"/>
                </a:solidFill>
                <a:latin typeface="Times New Roman" pitchFamily="18" charset="0"/>
              </a:rPr>
              <a:t>Литература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133600"/>
            <a:ext cx="7400925" cy="355441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Хозяйка кормит утят.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Боятся стрекозы.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утята заболели?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Алёша обещает помочь.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Утёнок сдержал слово.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Стрекоза больше не прилетала.</a:t>
            </a:r>
          </a:p>
          <a:p>
            <a:pPr marL="609600" indent="-609600" eaLnBrk="1" hangingPunct="1">
              <a:buFontTx/>
              <a:buAutoNum type="arabicPeriod"/>
            </a:pPr>
            <a:endParaRPr lang="ru-RU" altLang="ru-RU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altLang="ru-RU" sz="2800" b="1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2001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9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altLang="ru-RU" sz="29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9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пересказа сказки Б. Житкова </a:t>
            </a:r>
            <a:br>
              <a:rPr lang="ru-RU" altLang="ru-RU" sz="29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9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«Храбрый утёнок»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539750" y="2420938"/>
            <a:ext cx="8208963" cy="3671887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32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М. Пришвин               «Кошкин щенок»                                                                                                  Е. Чарушин                 «Плачет киска»                                                                           В. Берестов                  «Храбрый утенок»                                                                  Б. Житков                    «Ребята и утята»                                                                        В. Бианки                     «Страшный рассказ»                                                                    Б. Заходер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Кто автор произведения?</a:t>
            </a:r>
            <a:br>
              <a:rPr lang="ru-RU" sz="40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Найдите соответствие)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sz="quarter" idx="14"/>
          </p:nvPr>
        </p:nvSpPr>
        <p:spPr>
          <a:xfrm>
            <a:off x="4787900" y="2708275"/>
            <a:ext cx="3822700" cy="252095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Виталий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Валентинович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Бианки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 b="11502"/>
          <a:stretch>
            <a:fillRect/>
          </a:stretch>
        </p:blipFill>
        <p:spPr bwMode="auto">
          <a:xfrm>
            <a:off x="611188" y="476250"/>
            <a:ext cx="38941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Объект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99"/>
                </a:solidFill>
                <a:latin typeface="Times New Roman" pitchFamily="18" charset="0"/>
              </a:rPr>
              <a:t>Книги Виталия Бианки</a:t>
            </a:r>
          </a:p>
        </p:txBody>
      </p:sp>
      <p:pic>
        <p:nvPicPr>
          <p:cNvPr id="17410" name="Picture 2" descr="C:\Users\User\Desktop\урокбианки\kto-chem-pojot-vitalij-bianki_1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2160587" cy="3032125"/>
          </a:xfrm>
        </p:spPr>
      </p:pic>
      <p:pic>
        <p:nvPicPr>
          <p:cNvPr id="17411" name="Picture 3" descr="C:\Users\User\Desktop\урокбианки\401_html_m73bc916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484313"/>
            <a:ext cx="1885950" cy="2965450"/>
          </a:xfrm>
        </p:spPr>
      </p:pic>
      <p:pic>
        <p:nvPicPr>
          <p:cNvPr id="17412" name="Picture 4" descr="C:\Users\User\Desktop\урокбианки\448b1f19703b0cedbf518a60b6ce3a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1917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229367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484313"/>
            <a:ext cx="2185987" cy="2906712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4365625"/>
            <a:ext cx="21621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292600"/>
            <a:ext cx="19288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20240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84313"/>
            <a:ext cx="20748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Заголовок 1"/>
          <p:cNvSpPr>
            <a:spLocks/>
          </p:cNvSpPr>
          <p:nvPr/>
        </p:nvSpPr>
        <p:spPr bwMode="auto">
          <a:xfrm>
            <a:off x="457200" y="5492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333399"/>
                </a:solidFill>
                <a:latin typeface="Times New Roman" pitchFamily="18" charset="0"/>
              </a:rPr>
              <a:t>Книги Виталия Бианки</a:t>
            </a:r>
          </a:p>
        </p:txBody>
      </p:sp>
      <p:pic>
        <p:nvPicPr>
          <p:cNvPr id="18439" name="Picture 7" descr="116280_407726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221163"/>
            <a:ext cx="1635125" cy="2520950"/>
          </a:xfrm>
          <a:prstGeom prst="rect">
            <a:avLst/>
          </a:prstGeom>
          <a:noFill/>
        </p:spPr>
      </p:pic>
      <p:pic>
        <p:nvPicPr>
          <p:cNvPr id="18440" name="Picture 8" descr="10090782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149725"/>
            <a:ext cx="1944687" cy="2563813"/>
          </a:xfrm>
          <a:prstGeom prst="rect">
            <a:avLst/>
          </a:prstGeom>
          <a:noFill/>
        </p:spPr>
      </p:pic>
      <p:pic>
        <p:nvPicPr>
          <p:cNvPr id="18441" name="Picture 9" descr="10134110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1484313"/>
            <a:ext cx="1971675" cy="2420937"/>
          </a:xfrm>
          <a:prstGeom prst="rect">
            <a:avLst/>
          </a:prstGeom>
          <a:noFill/>
        </p:spPr>
      </p:pic>
      <p:pic>
        <p:nvPicPr>
          <p:cNvPr id="18442" name="Picture 10" descr="78000_b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4076700"/>
            <a:ext cx="1665287" cy="2605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72400" cy="29527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Расшифруйте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14   21   9   29   12   1   15   20 </a:t>
            </a:r>
          </a:p>
        </p:txBody>
      </p:sp>
      <p:sp>
        <p:nvSpPr>
          <p:cNvPr id="1945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913" y="4365625"/>
            <a:ext cx="6400800" cy="8636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333399"/>
                </a:solidFill>
                <a:latin typeface="Times New Roman" pitchFamily="18" charset="0"/>
              </a:rPr>
              <a:t>МУЗЫКАНТ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В. Бианки «Музыкант»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898" t="10080" r="2586" b="4623"/>
          <a:stretch>
            <a:fillRect/>
          </a:stretch>
        </p:blipFill>
        <p:spPr>
          <a:xfrm>
            <a:off x="250825" y="1989138"/>
            <a:ext cx="6697663" cy="467995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467725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2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Медвежатник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охотник на медведя;</a:t>
            </a:r>
          </a:p>
          <a:p>
            <a:pPr eaLnBrk="1" hangingPunct="1">
              <a:buFontTx/>
              <a:buNone/>
            </a:pPr>
            <a:r>
              <a:rPr lang="ru-RU" altLang="ru-RU" sz="32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Завалинка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невысокая земляная        насыпь возле избы; </a:t>
            </a:r>
          </a:p>
          <a:p>
            <a:pPr eaLnBrk="1" hangingPunct="1">
              <a:buFontTx/>
              <a:buNone/>
            </a:pPr>
            <a:r>
              <a:rPr lang="ru-RU" altLang="ru-RU" sz="32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Колхозник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человек, занимающийся сельским хозяйством; </a:t>
            </a:r>
          </a:p>
          <a:p>
            <a:pPr eaLnBrk="1" hangingPunct="1">
              <a:buFontTx/>
              <a:buNone/>
            </a:pPr>
            <a:r>
              <a:rPr lang="ru-RU" altLang="ru-RU" sz="32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Щепка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 тонкая пластинка, отколотая от дерева. </a:t>
            </a:r>
          </a:p>
          <a:p>
            <a:pPr eaLnBrk="1" hangingPunct="1">
              <a:buFontTx/>
              <a:buNone/>
            </a:pPr>
            <a:r>
              <a:rPr lang="ru-RU" altLang="ru-RU" sz="32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Опушка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край леса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949</TotalTime>
  <Words>271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Candara</vt:lpstr>
      <vt:lpstr>Symbol</vt:lpstr>
      <vt:lpstr>Calibri</vt:lpstr>
      <vt:lpstr>Times New Roman</vt:lpstr>
      <vt:lpstr>Algerian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Виталий Бианки  «Музыкант» Урок литературного чтения 2 класс</vt:lpstr>
      <vt:lpstr>План  пересказа сказки Б. Житкова  «Храбрый утёнок»</vt:lpstr>
      <vt:lpstr>Кто автор произведения? (Найдите соответствие)</vt:lpstr>
      <vt:lpstr>Слайд 4</vt:lpstr>
      <vt:lpstr>Книги Виталия Бианки</vt:lpstr>
      <vt:lpstr>Слайд 6</vt:lpstr>
      <vt:lpstr>Расшифруйте   14   21   9   29   12   1   15   20 </vt:lpstr>
      <vt:lpstr>В. Бианки «Музыкант»</vt:lpstr>
      <vt:lpstr>Словарь</vt:lpstr>
      <vt:lpstr>Восстановите план </vt:lpstr>
      <vt:lpstr>1 часть</vt:lpstr>
      <vt:lpstr>2 часть</vt:lpstr>
      <vt:lpstr>3 часть</vt:lpstr>
      <vt:lpstr>4 часть.</vt:lpstr>
      <vt:lpstr>Бурый медведь</vt:lpstr>
      <vt:lpstr>Рефлексия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Виталий Бианки</dc:title>
  <dc:creator>stas</dc:creator>
  <cp:lastModifiedBy>FOMA</cp:lastModifiedBy>
  <cp:revision>102</cp:revision>
  <dcterms:created xsi:type="dcterms:W3CDTF">2008-01-22T06:45:48Z</dcterms:created>
  <dcterms:modified xsi:type="dcterms:W3CDTF">2016-02-25T14:45:03Z</dcterms:modified>
</cp:coreProperties>
</file>