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6" r:id="rId2"/>
    <p:sldId id="256" r:id="rId3"/>
    <p:sldId id="284" r:id="rId4"/>
    <p:sldId id="281" r:id="rId5"/>
    <p:sldId id="285" r:id="rId6"/>
    <p:sldId id="264" r:id="rId7"/>
    <p:sldId id="286" r:id="rId8"/>
    <p:sldId id="263" r:id="rId9"/>
    <p:sldId id="287" r:id="rId10"/>
    <p:sldId id="290" r:id="rId11"/>
    <p:sldId id="288" r:id="rId12"/>
    <p:sldId id="292" r:id="rId13"/>
    <p:sldId id="293" r:id="rId14"/>
    <p:sldId id="294" r:id="rId15"/>
    <p:sldId id="289" r:id="rId16"/>
    <p:sldId id="261" r:id="rId17"/>
    <p:sldId id="291" r:id="rId18"/>
    <p:sldId id="278" r:id="rId19"/>
    <p:sldId id="279" r:id="rId20"/>
    <p:sldId id="276" r:id="rId21"/>
    <p:sldId id="280" r:id="rId22"/>
    <p:sldId id="275" r:id="rId23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FD538EC-B88E-A042-93C4-4DDBE09CD9B2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2888715-9323-3348-B9F6-847DE609B7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096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txBody>
          <a:bodyPr lIns="91422" tIns="45711" rIns="91422" bIns="45711" anchor="ctr"/>
          <a:lstStyle>
            <a:extLst/>
          </a:lstStyle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8" y="434160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>
            <a:extLst/>
          </a:lstStyle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5"/>
            <a:ext cx="7772400" cy="1828800"/>
          </a:xfrm>
        </p:spPr>
        <p:txBody>
          <a:bodyPr lIns="45711" rIns="45711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5"/>
            <a:ext cx="7772400" cy="914400"/>
          </a:xfrm>
        </p:spPr>
        <p:txBody>
          <a:bodyPr tIns="0"/>
          <a:lstStyle>
            <a:lvl1pPr marL="36568" indent="0" algn="r">
              <a:spcBef>
                <a:spcPts val="0"/>
              </a:spcBef>
              <a:buNone/>
              <a:defRPr sz="1900">
                <a:solidFill>
                  <a:schemeClr val="bg2">
                    <a:shade val="25000"/>
                  </a:schemeClr>
                </a:solidFill>
              </a:defRPr>
            </a:lvl1pPr>
            <a:lvl2pPr marL="457113" indent="0" algn="ctr">
              <a:buNone/>
            </a:lvl2pPr>
            <a:lvl3pPr marL="914226" indent="0" algn="ctr">
              <a:buNone/>
            </a:lvl3pPr>
            <a:lvl4pPr marL="1371341" indent="0" algn="ctr">
              <a:buNone/>
            </a:lvl4pPr>
            <a:lvl5pPr marL="1828453" indent="0" algn="ctr">
              <a:buNone/>
            </a:lvl5pPr>
            <a:lvl6pPr marL="2285566" indent="0" algn="ctr">
              <a:buNone/>
            </a:lvl6pPr>
            <a:lvl7pPr marL="2742679" indent="0" algn="ctr">
              <a:buNone/>
            </a:lvl7pPr>
            <a:lvl8pPr marL="3199794" indent="0" algn="ctr">
              <a:buNone/>
            </a:lvl8pPr>
            <a:lvl9pPr marL="3656907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74EF09-B0C1-9941-8CA0-C435DE6C5DBA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4A8D0-FEE2-C642-8382-4DBEDE2F56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025646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48"/>
            <a:ext cx="8183880" cy="418795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592471-AEDF-D84D-8211-F2A45FDAAA5D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1B0D6-1376-9045-9F13-18DD23EAB1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614049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8"/>
            <a:ext cx="1981200" cy="5257800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8"/>
            <a:ext cx="5943600" cy="525780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E55E9F-DC51-F54A-8E36-7FAB419ECABE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9179F-35A5-BB4D-88F1-BEBD3ACC2A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99369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48"/>
            <a:ext cx="8183880" cy="4187955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81AD38-DFB7-6F4B-A49D-80C78FACE74C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E77AE-E457-3440-B460-076DDA4686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217411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txBody>
          <a:bodyPr lIns="91422" tIns="45711" rIns="91422" bIns="45711" anchor="ctr"/>
          <a:lstStyle>
            <a:extLst/>
          </a:lstStyle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8" y="434167"/>
            <a:ext cx="8306809" cy="434133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>
            <a:extLst/>
          </a:lstStyle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21"/>
            <a:ext cx="8183880" cy="676658"/>
          </a:xfrm>
        </p:spPr>
        <p:txBody>
          <a:bodyPr bIns="0"/>
          <a:lstStyle>
            <a:lvl1pPr algn="l">
              <a:buNone/>
              <a:defRPr sz="37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6"/>
            <a:ext cx="8183880" cy="420623"/>
          </a:xfrm>
        </p:spPr>
        <p:txBody>
          <a:bodyPr lIns="118850" tIns="0"/>
          <a:lstStyle>
            <a:lvl1pPr marL="0" marR="36568" indent="0" algn="l"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A92506-43AF-C94D-9851-93C8F3B1C1F4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B749C-DC8D-BD49-8ED3-6F776F38A6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42795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3" y="530355"/>
            <a:ext cx="3931920" cy="43891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5"/>
            <a:ext cx="3931920" cy="43891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157D4D-FFFD-304D-AB05-382C34B5CFBE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69921-5E24-9746-8A56-A3B2223F67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06192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5"/>
            <a:ext cx="3931920" cy="792165"/>
          </a:xfrm>
        </p:spPr>
        <p:txBody>
          <a:bodyPr lIns="146277" anchor="ctr"/>
          <a:lstStyle>
            <a:lvl1pPr marL="0" indent="0" algn="l">
              <a:buNone/>
              <a:defRPr sz="2300" b="1">
                <a:solidFill>
                  <a:schemeClr val="tx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5"/>
            <a:ext cx="3931920" cy="792165"/>
          </a:xfrm>
        </p:spPr>
        <p:txBody>
          <a:bodyPr lIns="137135" anchor="ctr"/>
          <a:lstStyle>
            <a:lvl1pPr marL="0" indent="0" algn="l">
              <a:buNone/>
              <a:defRPr sz="2300" b="1">
                <a:solidFill>
                  <a:schemeClr val="tx1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300"/>
            </a:lvl1pPr>
            <a:lvl2pPr algn="l">
              <a:defRPr sz="1900"/>
            </a:lvl2pPr>
            <a:lvl3pPr algn="l">
              <a:defRPr sz="17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300"/>
            </a:lvl1pPr>
            <a:lvl2pPr algn="l">
              <a:defRPr sz="1900"/>
            </a:lvl2pPr>
            <a:lvl3pPr algn="l">
              <a:defRPr sz="17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4F6ADE-BFE2-BA45-86F2-BD4E4311FD79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0F565-65EC-0D4F-8136-024B1E3344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15468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12E96-F6B7-CA4B-AACB-8F68336374E2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C9B3F-B033-2D47-A267-FDFAEFEAA9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341026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txBody>
          <a:bodyPr lIns="91422" tIns="45711" rIns="91422" bIns="45711" anchor="ctr"/>
          <a:lstStyle>
            <a:extLst/>
          </a:lstStyle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3C67D-D6B8-014F-950F-685541697E84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7FBE6-CBC2-D846-B6E9-1BD01CA2BD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5096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1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8" y="1447804"/>
            <a:ext cx="2971800" cy="4206113"/>
          </a:xfrm>
        </p:spPr>
        <p:txBody>
          <a:bodyPr lIns="91422"/>
          <a:lstStyle>
            <a:lvl1pPr marL="18285" marR="1828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5" y="930150"/>
            <a:ext cx="4626159" cy="4724400"/>
          </a:xfrm>
        </p:spPr>
        <p:txBody>
          <a:bodyPr/>
          <a:lstStyle>
            <a:lvl1pPr>
              <a:defRPr sz="2700">
                <a:solidFill>
                  <a:schemeClr val="tx1"/>
                </a:solidFill>
              </a:defRPr>
            </a:lvl1pPr>
            <a:lvl2pPr>
              <a:defRPr sz="25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 sz="1900">
                <a:solidFill>
                  <a:schemeClr val="tx1"/>
                </a:solidFill>
              </a:defRPr>
            </a:lvl4pPr>
            <a:lvl5pPr>
              <a:defRPr sz="19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B8DBB-985A-4649-A498-F2CFE43518E7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BE6B7-F8F6-FE4C-81AE-000FB4432E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917420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txBody>
          <a:bodyPr lIns="91422" tIns="45711" rIns="91422" bIns="45711" anchor="ctr"/>
          <a:lstStyle>
            <a:extLst/>
          </a:lstStyle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>
            <a:extLst/>
          </a:lstStyle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5"/>
            <a:ext cx="8229600" cy="1051560"/>
          </a:xfrm>
        </p:spPr>
        <p:txBody>
          <a:bodyPr anchor="t"/>
          <a:lstStyle>
            <a:lvl1pPr algn="l">
              <a:buNone/>
              <a:defRPr sz="37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3" y="533404"/>
            <a:ext cx="2240280" cy="4211483"/>
          </a:xfrm>
        </p:spPr>
        <p:txBody>
          <a:bodyPr lIns="91422"/>
          <a:lstStyle>
            <a:lvl1pPr marL="45711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5"/>
            <a:ext cx="5925313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1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46DA97-792B-7544-8EE8-35C9A692F8A3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DD315-ABCB-CA42-8916-3CDD29F7AE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88725"/>
      </p:ext>
    </p:extLst>
  </p:cSld>
  <p:clrMapOvr>
    <a:masterClrMapping/>
  </p:clrMapOvr>
  <p:transition xmlns:p14="http://schemas.microsoft.com/office/powerpoint/2010/main"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txBody>
          <a:bodyPr lIns="91422" tIns="45711" rIns="91422" bIns="45711" anchor="ctr"/>
          <a:lstStyle>
            <a:extLst/>
          </a:lstStyle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8" y="434160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>
            <a:extLst/>
          </a:lstStyle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46" tIns="91422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Constantia" charset="0"/>
              </a:defRPr>
            </a:lvl1pPr>
          </a:lstStyle>
          <a:p>
            <a:fld id="{525BF83C-40D9-BF42-9431-B1EB7ED73579}" type="datetimeFigureOut">
              <a:rPr lang="ru-RU"/>
              <a:pPr/>
              <a:t>10.06.16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lIns="91422" tIns="45711" rIns="91422" bIns="45711" anchor="b"/>
          <a:lstStyle>
            <a:lvl1pPr algn="l" defTabSz="914226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Constantia" charset="0"/>
              </a:defRPr>
            </a:lvl1pPr>
          </a:lstStyle>
          <a:p>
            <a:fld id="{289BD0EE-55DE-7F4E-B253-F29FE376288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700" r:id="rId7"/>
    <p:sldLayoutId id="2147483695" r:id="rId8"/>
    <p:sldLayoutId id="2147483701" r:id="rId9"/>
    <p:sldLayoutId id="2147483696" r:id="rId10"/>
    <p:sldLayoutId id="2147483697" r:id="rId11"/>
  </p:sldLayoutIdLst>
  <p:transition xmlns:p14="http://schemas.microsoft.com/office/powerpoint/2010/main" spd="slow">
    <p:cover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Arial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FF8D3E"/>
          </a:solidFill>
          <a:latin typeface="Constantia" pitchFamily="18" charset="0"/>
          <a:ea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FF8D3E"/>
          </a:solidFill>
          <a:latin typeface="Constantia" pitchFamily="18" charset="0"/>
          <a:ea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FF8D3E"/>
          </a:solidFill>
          <a:latin typeface="Constantia" pitchFamily="18" charset="0"/>
          <a:ea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FF8D3E"/>
          </a:solidFill>
          <a:latin typeface="Constantia" pitchFamily="18" charset="0"/>
          <a:ea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FF8D3E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FF8D3E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FF8D3E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FF8D3E"/>
          </a:solidFill>
          <a:latin typeface="Constantia" pitchFamily="18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Arial" charset="0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charset="0"/>
        <a:buChar char="◦"/>
        <a:defRPr sz="23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022350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charset="0"/>
        <a:buChar char="◦"/>
        <a:defRPr sz="19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charset="0"/>
        <a:buChar char=""/>
        <a:defRPr sz="17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1490190" indent="-182846" algn="l" rtl="0" eaLnBrk="1" latinLnBrk="0" hangingPunct="1">
        <a:spcBef>
          <a:spcPts val="251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461" indent="-182846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19875" indent="-182846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434" indent="-182846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hyperlink" Target="%D0%A4%D0%B8%D0%BB%D1%8C%D0%BC_0003.wm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D0%A4%D0%B8%D0%BB%D1%8C%D0%BC_0003.wmv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%D0%A4%D0%B8%D0%BB%D1%8C%D0%BC_0003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%D0%A4%D0%B8%D0%BB%D1%8C%D0%BC_0003.wmv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ewsoftplus.ru/img/moviemakercov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857472"/>
            <a:ext cx="558011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551252" y="2214554"/>
            <a:ext cx="568149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Windows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Movie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Maker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11560" y="764704"/>
            <a:ext cx="76328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914400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Основы видеомонтажа средствами программы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43808" y="908720"/>
            <a:ext cx="5184576" cy="2308324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</a:t>
            </a:r>
            <a:r>
              <a:rPr lang="ru-RU" sz="4800" b="1" spc="200" dirty="0" err="1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видеопереход</a:t>
            </a: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 в </a:t>
            </a:r>
            <a:r>
              <a:rPr lang="ru-RU" sz="4800" b="1" spc="200" dirty="0" err="1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раскадровку</a:t>
            </a: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15363" name="Рисунок 7" descr="http://www.newsoftplus.ru/img/moviemakercover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3789363"/>
            <a:ext cx="79994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707886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название и титры: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2275" y="1341438"/>
            <a:ext cx="5170488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707886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название и титры: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6188075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707886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название и титры: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1341438"/>
            <a:ext cx="66579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707886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название и титры: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132513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830997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звук: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8148638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175" y="3789363"/>
            <a:ext cx="836453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71800" y="1268760"/>
            <a:ext cx="5184576" cy="156966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звук в </a:t>
            </a:r>
            <a:r>
              <a:rPr lang="ru-RU" sz="4800" b="1" spc="200" dirty="0" err="1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раскадровку</a:t>
            </a: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21508" name="Рисунок 6" descr="http://www.newsoftplus.ru/img/moviemakercover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40481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830997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Сохранить фильм: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1484313"/>
            <a:ext cx="3816350" cy="487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750" y="476250"/>
            <a:ext cx="8143875" cy="581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33CC"/>
                </a:solidFill>
                <a:latin typeface="Constantia" charset="0"/>
              </a:rPr>
              <a:t>	</a:t>
            </a:r>
            <a:r>
              <a:rPr lang="ru-RU" sz="4000" b="1">
                <a:solidFill>
                  <a:srgbClr val="FF0000"/>
                </a:solidFill>
                <a:latin typeface="Constantia" charset="0"/>
              </a:rPr>
              <a:t>ПОМНИТЕ</a:t>
            </a:r>
          </a:p>
          <a:p>
            <a:r>
              <a:rPr lang="ru-RU" sz="4000" b="1">
                <a:solidFill>
                  <a:srgbClr val="1B587C"/>
                </a:solidFill>
                <a:latin typeface="Constantia" charset="0"/>
              </a:rPr>
              <a:t>Работая над созданием фильма, ты глубже познаешь себя и окружающий мир.</a:t>
            </a:r>
          </a:p>
          <a:p>
            <a:endParaRPr lang="ru-RU" sz="1200" b="1">
              <a:solidFill>
                <a:srgbClr val="0033CC"/>
              </a:solidFill>
              <a:latin typeface="Constantia" charset="0"/>
            </a:endParaRPr>
          </a:p>
          <a:p>
            <a:pPr algn="r"/>
            <a:r>
              <a:rPr lang="ru-RU" sz="4000" b="1">
                <a:solidFill>
                  <a:srgbClr val="0033CC"/>
                </a:solidFill>
                <a:latin typeface="Constantia" charset="0"/>
              </a:rPr>
              <a:t>	</a:t>
            </a:r>
            <a:r>
              <a:rPr lang="ru-RU" sz="4000" b="1">
                <a:solidFill>
                  <a:srgbClr val="B45F07"/>
                </a:solidFill>
                <a:latin typeface="Constantia" charset="0"/>
              </a:rPr>
              <a:t>Сделай так, чтобы фильм был востребован, имел, пусть небольшой, успех и это увлекательное занятие будет приносить тебе радость.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2624" y="357166"/>
            <a:ext cx="544110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Основные этапы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268413"/>
            <a:ext cx="7786687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33CC"/>
                </a:solidFill>
                <a:latin typeface="Constantia" charset="0"/>
              </a:rPr>
              <a:t>1.Импорт изображений</a:t>
            </a:r>
          </a:p>
          <a:p>
            <a:endParaRPr lang="ru-RU" sz="1400" b="1">
              <a:solidFill>
                <a:srgbClr val="0033CC"/>
              </a:solidFill>
              <a:latin typeface="Constantia" charset="0"/>
            </a:endParaRPr>
          </a:p>
          <a:p>
            <a:r>
              <a:rPr lang="ru-RU" sz="3600" b="1">
                <a:solidFill>
                  <a:srgbClr val="0033CC"/>
                </a:solidFill>
                <a:latin typeface="Constantia" charset="0"/>
              </a:rPr>
              <a:t>2. Добавление видеоэффектов</a:t>
            </a:r>
          </a:p>
          <a:p>
            <a:endParaRPr lang="ru-RU" sz="1600" b="1">
              <a:solidFill>
                <a:srgbClr val="0033CC"/>
              </a:solidFill>
              <a:latin typeface="Constantia" charset="0"/>
            </a:endParaRPr>
          </a:p>
          <a:p>
            <a:r>
              <a:rPr lang="ru-RU" sz="3600" b="1">
                <a:solidFill>
                  <a:srgbClr val="0033CC"/>
                </a:solidFill>
                <a:latin typeface="Constantia" charset="0"/>
              </a:rPr>
              <a:t>3. Добавление видеопереходов</a:t>
            </a:r>
          </a:p>
          <a:p>
            <a:endParaRPr lang="ru-RU" sz="1600" b="1">
              <a:solidFill>
                <a:srgbClr val="0033CC"/>
              </a:solidFill>
              <a:latin typeface="Constantia" charset="0"/>
            </a:endParaRPr>
          </a:p>
          <a:p>
            <a:r>
              <a:rPr lang="ru-RU" sz="3600" b="1">
                <a:solidFill>
                  <a:srgbClr val="0033CC"/>
                </a:solidFill>
                <a:latin typeface="Constantia" charset="0"/>
              </a:rPr>
              <a:t>4. Создание названий и титров</a:t>
            </a:r>
          </a:p>
          <a:p>
            <a:endParaRPr lang="ru-RU" sz="1600" b="1">
              <a:solidFill>
                <a:srgbClr val="0033CC"/>
              </a:solidFill>
              <a:latin typeface="Constantia" charset="0"/>
            </a:endParaRPr>
          </a:p>
          <a:p>
            <a:r>
              <a:rPr lang="ru-RU" sz="3600" b="1">
                <a:solidFill>
                  <a:srgbClr val="0033CC"/>
                </a:solidFill>
                <a:latin typeface="Constantia" charset="0"/>
              </a:rPr>
              <a:t>5. Импорт музыки</a:t>
            </a:r>
          </a:p>
          <a:p>
            <a:endParaRPr lang="ru-RU" sz="1600" b="1">
              <a:solidFill>
                <a:srgbClr val="0033CC"/>
              </a:solidFill>
              <a:latin typeface="Constantia" charset="0"/>
            </a:endParaRPr>
          </a:p>
          <a:p>
            <a:r>
              <a:rPr lang="ru-RU" sz="3600" b="1">
                <a:solidFill>
                  <a:srgbClr val="0033CC"/>
                </a:solidFill>
                <a:latin typeface="Constantia" charset="0"/>
              </a:rPr>
              <a:t>6.Сохранение на компьютере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63688" y="404664"/>
            <a:ext cx="5112568" cy="830997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Цели урока:</a:t>
            </a:r>
          </a:p>
        </p:txBody>
      </p:sp>
      <p:pic>
        <p:nvPicPr>
          <p:cNvPr id="10" name="Рисунок 9" descr="http://www.newsoftplus.ru/img/moviemakercov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-1429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1" name="Рисунок 10" descr="http://www.newsoftplus.ru/img/moviemakercov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611188" y="1054100"/>
            <a:ext cx="78486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endParaRPr lang="ru-RU" sz="1800"/>
          </a:p>
          <a:p>
            <a:pPr defTabSz="914400" eaLnBrk="0" hangingPunct="0">
              <a:buFontTx/>
              <a:buAutoNum type="arabicPeriod"/>
            </a:pPr>
            <a:r>
              <a:rPr lang="ru-RU" sz="2800">
                <a:solidFill>
                  <a:srgbClr val="0033CC"/>
                </a:solidFill>
                <a:latin typeface="Arial Black" charset="0"/>
                <a:cs typeface="Times New Roman" charset="0"/>
              </a:rPr>
              <a:t>Расширить познания в области информатики и ИКТ через использование мультимедийной программы Windows Movie Maker.</a:t>
            </a:r>
          </a:p>
          <a:p>
            <a:pPr defTabSz="914400" eaLnBrk="0" hangingPunct="0"/>
            <a:endParaRPr lang="ru-RU" sz="2800">
              <a:solidFill>
                <a:srgbClr val="0033CC"/>
              </a:solidFill>
              <a:latin typeface="Arial Black" charset="0"/>
              <a:cs typeface="Times New Roman" charset="0"/>
            </a:endParaRPr>
          </a:p>
          <a:p>
            <a:pPr defTabSz="914400" eaLnBrk="0" hangingPunct="0"/>
            <a:r>
              <a:rPr lang="ru-RU" sz="2800">
                <a:solidFill>
                  <a:srgbClr val="0070C0"/>
                </a:solidFill>
                <a:latin typeface="Arial Black" charset="0"/>
                <a:cs typeface="Times New Roman" charset="0"/>
              </a:rPr>
              <a:t>2.</a:t>
            </a:r>
            <a:r>
              <a:rPr lang="ru-RU" sz="2800">
                <a:solidFill>
                  <a:srgbClr val="0070C0"/>
                </a:solidFill>
                <a:latin typeface="Constantia" charset="0"/>
              </a:rPr>
              <a:t> </a:t>
            </a:r>
            <a:r>
              <a:rPr lang="ru-RU" sz="2800">
                <a:solidFill>
                  <a:srgbClr val="0070C0"/>
                </a:solidFill>
                <a:latin typeface="Arial Black" charset="0"/>
                <a:cs typeface="Times New Roman" charset="0"/>
              </a:rPr>
              <a:t>Применить полученные знания о интерфейсе и возможностях программы видеомонтажа Windows Movie Maker.</a:t>
            </a:r>
          </a:p>
          <a:p>
            <a:pPr defTabSz="914400" eaLnBrk="0" hangingPunct="0"/>
            <a:endParaRPr lang="ru-RU" sz="2800">
              <a:solidFill>
                <a:srgbClr val="0070C0"/>
              </a:solidFill>
              <a:latin typeface="Arial Black" charset="0"/>
              <a:cs typeface="Times New Roman" charset="0"/>
            </a:endParaRPr>
          </a:p>
          <a:p>
            <a:pPr defTabSz="914400" eaLnBrk="0" hangingPunct="0"/>
            <a:r>
              <a:rPr lang="ru-RU" sz="2800">
                <a:solidFill>
                  <a:srgbClr val="00B0F0"/>
                </a:solidFill>
                <a:latin typeface="Arial Black" charset="0"/>
                <a:cs typeface="Times New Roman" charset="0"/>
              </a:rPr>
              <a:t>3.</a:t>
            </a:r>
            <a:r>
              <a:rPr lang="ru-RU" sz="2800">
                <a:solidFill>
                  <a:srgbClr val="00B0F0"/>
                </a:solidFill>
                <a:latin typeface="Constantia" charset="0"/>
              </a:rPr>
              <a:t> </a:t>
            </a:r>
            <a:r>
              <a:rPr lang="ru-RU" sz="2800">
                <a:solidFill>
                  <a:srgbClr val="00B0F0"/>
                </a:solidFill>
                <a:latin typeface="Arial Black" charset="0"/>
                <a:cs typeface="Times New Roman" charset="0"/>
              </a:rPr>
              <a:t>Создать миниролики.</a:t>
            </a:r>
          </a:p>
          <a:p>
            <a:pPr defTabSz="914400" eaLnBrk="0" hangingPunct="0"/>
            <a:endParaRPr lang="ru-RU" sz="180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556792"/>
            <a:ext cx="7992888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ФИЗКУЛЬМИНУТКА</a:t>
            </a:r>
          </a:p>
        </p:txBody>
      </p:sp>
      <p:pic>
        <p:nvPicPr>
          <p:cNvPr id="5" name="Рисунок 4" descr="http://www.newsoftplus.ru/img/moviemakercov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58011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1375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4932363" y="2276475"/>
            <a:ext cx="3671887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>Я НАУЧИЛСЯ СОЗДАВАТЬ ВИДЕОРОЛИКИ,</a:t>
            </a:r>
          </a:p>
          <a:p>
            <a:pPr algn="ctr"/>
            <a:r>
              <a:rPr lang="ru-RU" b="1"/>
              <a:t>МНЕ ИНТЕРЕСНА ЭТА РАБОТА</a:t>
            </a: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2339975" y="3429000"/>
            <a:ext cx="47529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>Я НАУЧИЛСЯ СОЗДАВАТЬ ВИДЕОРОЛИКИ, </a:t>
            </a:r>
          </a:p>
          <a:p>
            <a:pPr algn="ctr"/>
            <a:r>
              <a:rPr lang="ru-RU" b="1"/>
              <a:t>НО ЭТО ЗАНЯТИЕ ПОКАЗАЛОСЬ МНЕ СЛОЖНЫМ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7784" y="404664"/>
            <a:ext cx="381642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РЕФЛЕКСИЯ</a:t>
            </a:r>
          </a:p>
        </p:txBody>
      </p:sp>
      <p:sp>
        <p:nvSpPr>
          <p:cNvPr id="26630" name="TextBox 9"/>
          <p:cNvSpPr txBox="1">
            <a:spLocks noChangeArrowheads="1"/>
          </p:cNvSpPr>
          <p:nvPr/>
        </p:nvSpPr>
        <p:spPr bwMode="auto">
          <a:xfrm>
            <a:off x="539750" y="5013325"/>
            <a:ext cx="37449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>Я ПЛОХО ПОНЯЛ МАТЕРИАЛ, МНЕ БЫЛО НЕ ИНТЕРЕСНО</a:t>
            </a:r>
          </a:p>
          <a:p>
            <a:pPr algn="ctr"/>
            <a:r>
              <a:rPr lang="ru-RU" b="1"/>
              <a:t>НА УРОКЕ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928802"/>
            <a:ext cx="8341771" cy="304698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Спасибо всем</a:t>
            </a:r>
          </a:p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за работу!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ea typeface="+mj-ea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" pitchFamily="34" charset="0"/>
                <a:ea typeface="+mj-ea"/>
              </a:rPr>
            </a:br>
            <a:r>
              <a:rPr lang="ru-RU" sz="4000" b="1" dirty="0" smtClean="0">
                <a:solidFill>
                  <a:srgbClr val="0033CC"/>
                </a:solidFill>
                <a:latin typeface="Arial" pitchFamily="34" charset="0"/>
                <a:ea typeface="+mj-ea"/>
              </a:rPr>
              <a:t/>
            </a:r>
            <a:br>
              <a:rPr lang="ru-RU" sz="4000" b="1" dirty="0" smtClean="0">
                <a:solidFill>
                  <a:srgbClr val="0033CC"/>
                </a:solidFill>
                <a:latin typeface="Arial" pitchFamily="34" charset="0"/>
                <a:ea typeface="+mj-ea"/>
              </a:rPr>
            </a:b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+mj-ea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+mj-ea"/>
              </a:rPr>
            </a:br>
            <a:endParaRPr lang="ru-RU" dirty="0"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188" y="428625"/>
            <a:ext cx="7993062" cy="4662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14425D"/>
                </a:solidFill>
                <a:latin typeface="Constantia" charset="0"/>
              </a:rPr>
              <a:t>С помощью программы </a:t>
            </a:r>
          </a:p>
          <a:p>
            <a:pPr algn="ctr"/>
            <a:r>
              <a:rPr lang="ru-RU" sz="4000" b="1">
                <a:solidFill>
                  <a:srgbClr val="14425D"/>
                </a:solidFill>
                <a:latin typeface="Constantia" charset="0"/>
              </a:rPr>
              <a:t>Windows Movie Maker можно:</a:t>
            </a:r>
          </a:p>
          <a:p>
            <a:pPr>
              <a:buFont typeface="Arial" charset="0"/>
              <a:buChar char="•"/>
            </a:pPr>
            <a:r>
              <a:rPr lang="ru-RU" sz="4000" b="1">
                <a:solidFill>
                  <a:srgbClr val="0033CC"/>
                </a:solidFill>
                <a:latin typeface="Constantia" charset="0"/>
              </a:rPr>
              <a:t> создавать разнообразные видеоролики;</a:t>
            </a:r>
          </a:p>
          <a:p>
            <a:pPr>
              <a:buFont typeface="Arial" charset="0"/>
              <a:buChar char="•"/>
            </a:pPr>
            <a:r>
              <a:rPr lang="ru-RU" sz="4000" b="1">
                <a:solidFill>
                  <a:srgbClr val="0033CC"/>
                </a:solidFill>
                <a:latin typeface="Constantia" charset="0"/>
              </a:rPr>
              <a:t> эффектные презентации;</a:t>
            </a:r>
          </a:p>
          <a:p>
            <a:pPr>
              <a:buFont typeface="Arial" charset="0"/>
              <a:buChar char="•"/>
            </a:pPr>
            <a:r>
              <a:rPr lang="ru-RU" sz="4000" b="1">
                <a:solidFill>
                  <a:srgbClr val="0033CC"/>
                </a:solidFill>
                <a:latin typeface="Constantia" charset="0"/>
              </a:rPr>
              <a:t>даже смонтировать свой фильм.</a:t>
            </a:r>
          </a:p>
          <a:p>
            <a:endParaRPr lang="ru-RU">
              <a:latin typeface="Constantia" charset="0"/>
            </a:endParaRPr>
          </a:p>
        </p:txBody>
      </p:sp>
      <p:pic>
        <p:nvPicPr>
          <p:cNvPr id="7" name="Рисунок 6" descr="http://www.newsoftplus.ru/img/moviemakercov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149080"/>
            <a:ext cx="1944216" cy="19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556792"/>
            <a:ext cx="684076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ПОВТОРЕНИЕ</a:t>
            </a:r>
          </a:p>
        </p:txBody>
      </p:sp>
      <p:pic>
        <p:nvPicPr>
          <p:cNvPr id="4" name="Рисунок 3" descr="http://www.newsoftplus.ru/img/moviemakercov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558011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830997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Импорт изображений: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8148638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 descr="http://www.newsoftplus.ru/img/moviemakercover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3716338"/>
            <a:ext cx="755967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1800" y="1268760"/>
            <a:ext cx="5184576" cy="156966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фото в </a:t>
            </a:r>
            <a:r>
              <a:rPr lang="ru-RU" sz="4800" b="1" spc="200" dirty="0" err="1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раскадровку</a:t>
            </a: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830997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видеоэффект:</a:t>
            </a:r>
          </a:p>
        </p:txBody>
      </p:sp>
      <p:pic>
        <p:nvPicPr>
          <p:cNvPr id="12291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1557338"/>
            <a:ext cx="69850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525" y="3644900"/>
            <a:ext cx="80803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43808" y="908720"/>
            <a:ext cx="5184576" cy="2308324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</a:t>
            </a:r>
            <a:r>
              <a:rPr lang="ru-RU" sz="4800" b="1" spc="200" dirty="0" err="1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видеоэффектыв</a:t>
            </a: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4800" b="1" spc="200" dirty="0" err="1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раскадровку</a:t>
            </a: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13316" name="Рисунок 7" descr="http://www.newsoftplus.ru/img/moviemakercover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830997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defTabSz="91422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Добавить </a:t>
            </a:r>
            <a:r>
              <a:rPr lang="ru-RU" sz="4800" b="1" spc="200" dirty="0" err="1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видеопереход</a:t>
            </a:r>
            <a:r>
              <a:rPr lang="ru-RU" sz="4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1484313"/>
            <a:ext cx="705802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442</TotalTime>
  <Words>189</Words>
  <Application>Microsoft Macintosh PowerPoint</Application>
  <PresentationFormat>Экран (4:3)</PresentationFormat>
  <Paragraphs>55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Constantia</vt:lpstr>
      <vt:lpstr>Wingdings 2</vt:lpstr>
      <vt:lpstr>Verdana</vt:lpstr>
      <vt:lpstr>Calibri</vt:lpstr>
      <vt:lpstr>Arial Black</vt:lpstr>
      <vt:lpstr>Times New Roman</vt:lpstr>
      <vt:lpstr>Аспект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Olga Revazova</cp:lastModifiedBy>
  <cp:revision>53</cp:revision>
  <dcterms:created xsi:type="dcterms:W3CDTF">2010-01-30T08:44:38Z</dcterms:created>
  <dcterms:modified xsi:type="dcterms:W3CDTF">2016-06-10T14:47:44Z</dcterms:modified>
</cp:coreProperties>
</file>