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/>
              <a:t>Сложение и вычитание десятичных дробей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МКОУ «Красносельцевская СШ»</a:t>
            </a:r>
          </a:p>
          <a:p>
            <a:r>
              <a:rPr lang="ru-RU" dirty="0" smtClean="0"/>
              <a:t>Рыжова Наталья Михайловна, учитель математики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674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871" y="2033432"/>
            <a:ext cx="6724364" cy="44883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9506" y="2033431"/>
            <a:ext cx="2371211" cy="48237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42246" y="430306"/>
            <a:ext cx="1438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6,918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6983" y="416851"/>
            <a:ext cx="1640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14,282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1625" y="416850"/>
            <a:ext cx="1116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87,1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05382" y="416850"/>
            <a:ext cx="1102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71,6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75692" y="416850"/>
            <a:ext cx="1411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13,01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87629" y="416846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129,5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93595" y="430306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40,243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39610" y="1049484"/>
            <a:ext cx="1043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20326" y="1059840"/>
            <a:ext cx="1391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43756" y="1059840"/>
            <a:ext cx="995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9169" y="1077632"/>
            <a:ext cx="995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39021" y="1077632"/>
            <a:ext cx="1250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68161" y="1046134"/>
            <a:ext cx="1089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13428" y="1046133"/>
            <a:ext cx="1441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13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«тюльпан»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произошло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персидского слова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toliban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(«тюрбан»)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65" y="1905000"/>
            <a:ext cx="4782770" cy="47827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428" y="1905000"/>
            <a:ext cx="4267184" cy="479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2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023" y="0"/>
            <a:ext cx="9720176" cy="674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5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949" y="380319"/>
            <a:ext cx="4358521" cy="61057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603" y="361910"/>
            <a:ext cx="4329832" cy="612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3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651" y="422760"/>
            <a:ext cx="8552019" cy="630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6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587" y="390386"/>
            <a:ext cx="8987283" cy="634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6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Домашнее задание.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1239, 1241 (в, г)</a:t>
            </a:r>
            <a: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604" y="2414843"/>
            <a:ext cx="3846909" cy="37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4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0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«ГРИНПИС» в переводе с английского означает «Зелёный мир»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070" y="1904999"/>
            <a:ext cx="4647178" cy="31914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205" y="2785448"/>
            <a:ext cx="3850407" cy="372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2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Красноярские «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Столбы»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04" y="1264554"/>
            <a:ext cx="5536524" cy="48000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251" y="1264555"/>
            <a:ext cx="5628160" cy="480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00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Красноярские «Столбы»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33" y="1264554"/>
            <a:ext cx="5532023" cy="48538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952" y="1259123"/>
            <a:ext cx="5843116" cy="485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1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Девиз урока: </a:t>
            </a:r>
            <a:b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Люби и охраняй свой родной край»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132" y="1905000"/>
            <a:ext cx="8879667" cy="479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7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математического диктанта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5083" y="1434352"/>
            <a:ext cx="8915400" cy="4939553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ru-RU" sz="3600" b="1" dirty="0" smtClean="0"/>
              <a:t>  6,6</a:t>
            </a:r>
          </a:p>
          <a:p>
            <a:pPr>
              <a:buFont typeface="+mj-lt"/>
              <a:buAutoNum type="arabicPeriod"/>
            </a:pPr>
            <a:r>
              <a:rPr lang="ru-RU" sz="3600" b="1" dirty="0" smtClean="0"/>
              <a:t>  6,655</a:t>
            </a:r>
          </a:p>
          <a:p>
            <a:pPr>
              <a:buFont typeface="+mj-lt"/>
              <a:buAutoNum type="arabicPeriod"/>
            </a:pPr>
            <a:r>
              <a:rPr lang="ru-RU" sz="3600" b="1" dirty="0" smtClean="0"/>
              <a:t>  6,4</a:t>
            </a:r>
          </a:p>
          <a:p>
            <a:pPr>
              <a:buFont typeface="+mj-lt"/>
              <a:buAutoNum type="arabicPeriod"/>
            </a:pPr>
            <a:r>
              <a:rPr lang="ru-RU" sz="3600" b="1" dirty="0" smtClean="0"/>
              <a:t>  6,45</a:t>
            </a:r>
          </a:p>
          <a:p>
            <a:pPr>
              <a:buFont typeface="+mj-lt"/>
              <a:buAutoNum type="arabicPeriod"/>
            </a:pPr>
            <a:r>
              <a:rPr lang="ru-RU" sz="3600" b="1" dirty="0" smtClean="0"/>
              <a:t>  на 0,01</a:t>
            </a:r>
          </a:p>
          <a:p>
            <a:pPr>
              <a:buFont typeface="+mj-lt"/>
              <a:buAutoNum type="arabicPeriod"/>
            </a:pPr>
            <a:r>
              <a:rPr lang="ru-RU" sz="3600" b="1" dirty="0" smtClean="0"/>
              <a:t>  5,1</a:t>
            </a:r>
          </a:p>
          <a:p>
            <a:pPr>
              <a:buFont typeface="+mj-lt"/>
              <a:buAutoNum type="arabicPeriod"/>
            </a:pPr>
            <a:r>
              <a:rPr lang="ru-RU" sz="3600" b="1" dirty="0" smtClean="0"/>
              <a:t>  7,52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69727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dirty="0"/>
              <a:t>«5» </a:t>
            </a:r>
            <a:r>
              <a:rPr lang="ru-RU" sz="3600" b="1" dirty="0" smtClean="0"/>
              <a:t> -  </a:t>
            </a:r>
            <a:r>
              <a:rPr lang="ru-RU" sz="3600" b="1" dirty="0"/>
              <a:t>0 ошибок</a:t>
            </a:r>
          </a:p>
          <a:p>
            <a:pPr marL="0" indent="0">
              <a:buNone/>
            </a:pPr>
            <a:r>
              <a:rPr lang="ru-RU" sz="3600" b="1" dirty="0" smtClean="0"/>
              <a:t>«</a:t>
            </a:r>
            <a:r>
              <a:rPr lang="ru-RU" sz="3600" b="1" dirty="0"/>
              <a:t>4» </a:t>
            </a:r>
            <a:r>
              <a:rPr lang="ru-RU" sz="3600" b="1" dirty="0" smtClean="0"/>
              <a:t> -  1 </a:t>
            </a:r>
            <a:r>
              <a:rPr lang="ru-RU" sz="3600" b="1" dirty="0"/>
              <a:t>ошибка</a:t>
            </a:r>
          </a:p>
          <a:p>
            <a:pPr marL="0" indent="0">
              <a:buNone/>
            </a:pPr>
            <a:r>
              <a:rPr lang="ru-RU" sz="3600" b="1" dirty="0" smtClean="0"/>
              <a:t>«</a:t>
            </a:r>
            <a:r>
              <a:rPr lang="ru-RU" sz="3600" b="1" dirty="0"/>
              <a:t>3» </a:t>
            </a:r>
            <a:r>
              <a:rPr lang="ru-RU" sz="3600" b="1" dirty="0" smtClean="0"/>
              <a:t> -  2</a:t>
            </a:r>
            <a:r>
              <a:rPr lang="ru-RU" sz="3600" b="1" dirty="0"/>
              <a:t>, 3 ошибки</a:t>
            </a:r>
          </a:p>
          <a:p>
            <a:pPr marL="0" indent="0">
              <a:buNone/>
            </a:pPr>
            <a:r>
              <a:rPr lang="ru-RU" sz="3600" b="1" dirty="0" smtClean="0"/>
              <a:t>«</a:t>
            </a:r>
            <a:r>
              <a:rPr lang="ru-RU" sz="3600" b="1" dirty="0"/>
              <a:t>2» </a:t>
            </a:r>
            <a:r>
              <a:rPr lang="ru-RU" sz="3600" b="1" dirty="0" smtClean="0"/>
              <a:t> -  4 </a:t>
            </a:r>
            <a:r>
              <a:rPr lang="ru-RU" sz="3600" b="1" dirty="0"/>
              <a:t>и более ошибок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33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269" y="0"/>
            <a:ext cx="8968953" cy="673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3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0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</TotalTime>
  <Words>126</Words>
  <Application>Microsoft Office PowerPoint</Application>
  <PresentationFormat>Широкоэкранный</PresentationFormat>
  <Paragraphs>37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Wingdings 3</vt:lpstr>
      <vt:lpstr>Легкий дым</vt:lpstr>
      <vt:lpstr>Сложение и вычитание десятичных дробей</vt:lpstr>
      <vt:lpstr>«ГРИНПИС» в переводе с английского означает «Зелёный мир»</vt:lpstr>
      <vt:lpstr>Красноярские «Столбы»</vt:lpstr>
      <vt:lpstr>Красноярские «Столбы»</vt:lpstr>
      <vt:lpstr>Девиз урока:  «Люби и охраняй свой родной край»</vt:lpstr>
      <vt:lpstr>Ответы математического диктанта</vt:lpstr>
      <vt:lpstr>Оценивание </vt:lpstr>
      <vt:lpstr>Презентация PowerPoint</vt:lpstr>
      <vt:lpstr>Презентация PowerPoint</vt:lpstr>
      <vt:lpstr>Презентация PowerPoint</vt:lpstr>
      <vt:lpstr>Слово «тюльпан» произошло от персидского слова «toliban» («тюрбан»)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Сложение и вычитание десятичных дробей</dc:title>
  <dc:creator>Антон</dc:creator>
  <cp:lastModifiedBy>Антон</cp:lastModifiedBy>
  <cp:revision>6</cp:revision>
  <dcterms:created xsi:type="dcterms:W3CDTF">2016-02-26T16:38:16Z</dcterms:created>
  <dcterms:modified xsi:type="dcterms:W3CDTF">2016-02-26T17:24:21Z</dcterms:modified>
</cp:coreProperties>
</file>