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94" r:id="rId3"/>
    <p:sldId id="293" r:id="rId4"/>
    <p:sldId id="290" r:id="rId5"/>
    <p:sldId id="299" r:id="rId6"/>
    <p:sldId id="303" r:id="rId7"/>
    <p:sldId id="304" r:id="rId8"/>
    <p:sldId id="305" r:id="rId9"/>
    <p:sldId id="302" r:id="rId10"/>
    <p:sldId id="306" r:id="rId11"/>
    <p:sldId id="309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397"/>
    <a:srgbClr val="ABAE1C"/>
    <a:srgbClr val="5C1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76" d="100"/>
          <a:sy n="76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6FD8E-9B83-8843-8055-CB0D113BBF8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BDF91B-2F90-C948-8CE4-30997B4BB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2142E-8C36-3845-80A2-BD36356FE40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415D6-A76D-2042-951F-2AE94832B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58AC6-08EE-274A-B95D-B750DB72597E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1D2E-37DE-FB46-AA66-C714798C36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9EE83-800F-A249-B7B0-27F3EDC50CC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83CF1-94F6-F94E-ABAF-CCA5F8A1CE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3B748-7823-9A41-BF8F-0EDEACE346C8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D231D-CB73-324F-873A-B68E86B5B7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3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9F3A6-46D6-334E-BA12-B26CA9C9B90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D409-774E-5A43-8C9E-1A12E51FA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C6D57-6AE8-2A47-A69D-22C07EA71431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9E40B-2DA7-6042-8EBC-02255F0FD7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9D31E-06D4-654E-B433-A814D806609B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B33F-8B06-BA4E-A04A-CC4C8745A8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357A8-9041-434A-949C-9ACE2922D4F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C0AC-3BDF-AE47-BAEC-49199CBB23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0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E11D4-6E7F-7F40-898B-8964AEE0C68B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0FCD-3FDD-244F-B68B-91DBC9D6D4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9BB1D-145D-7149-8CA6-04C1FC6685E6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3B183-C614-0C49-AA6B-4DA363402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CEBA3-207F-CC41-97C3-65D493C6D8B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E0A6-4EDF-A146-99F5-9E6E37DC15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9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3399FF">
                <a:alpha val="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6D732EF-E2DA-0B49-8536-4C0A47C69EEA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F395EF1-CB2E-C942-9EE4-FFBBF4E9D4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Отчет 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по проектной деятельности 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в средней группе № 3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за 2013-2014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38" y="5572125"/>
            <a:ext cx="585787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Воспитатель Сорокина Галина Викторовна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269">
            <a:off x="3571875" y="3143250"/>
            <a:ext cx="4929188" cy="33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DSC_0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856">
            <a:off x="482600" y="481013"/>
            <a:ext cx="4286250" cy="28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107.JPG"/>
          <p:cNvPicPr>
            <a:picLocks noChangeAspect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00042"/>
            <a:ext cx="3606296" cy="2414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DSC_01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071942"/>
            <a:ext cx="2857520" cy="191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953397">
                <a:alpha val="96000"/>
              </a:srgbClr>
            </a:gs>
            <a:gs pos="14999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27.JPG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571480"/>
            <a:ext cx="5715040" cy="382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60.JPG"/>
          <p:cNvPicPr>
            <a:picLocks noChangeAspect="1"/>
          </p:cNvPicPr>
          <p:nvPr/>
        </p:nvPicPr>
        <p:blipFill>
          <a:blip r:embed="rId3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1507">
            <a:off x="4765801" y="4049204"/>
            <a:ext cx="3714776" cy="248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038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33608">
            <a:off x="648392" y="3611396"/>
            <a:ext cx="4714908" cy="181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54087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«Бутерброд-цветок»</a:t>
            </a:r>
          </a:p>
        </p:txBody>
      </p:sp>
    </p:spTree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953397">
                <a:alpha val="96000"/>
              </a:srgbClr>
            </a:gs>
            <a:gs pos="14999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083.JPG"/>
          <p:cNvPicPr>
            <a:picLocks noChangeAspect="1"/>
          </p:cNvPicPr>
          <p:nvPr/>
        </p:nvPicPr>
        <p:blipFill>
          <a:blip r:embed="rId2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768">
            <a:off x="331021" y="440742"/>
            <a:ext cx="4786346" cy="3204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SC_0039.JPG"/>
          <p:cNvPicPr>
            <a:picLocks noChangeAspect="1"/>
          </p:cNvPicPr>
          <p:nvPr/>
        </p:nvPicPr>
        <p:blipFill>
          <a:blip r:embed="rId3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3571876"/>
            <a:ext cx="8001024" cy="312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0052.JPG"/>
          <p:cNvPicPr>
            <a:picLocks noChangeAspect="1"/>
          </p:cNvPicPr>
          <p:nvPr/>
        </p:nvPicPr>
        <p:blipFill>
          <a:blip r:embed="rId4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0893">
            <a:off x="5052321" y="335909"/>
            <a:ext cx="3643004" cy="243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7575">
            <a:off x="496888" y="1481138"/>
            <a:ext cx="4786312" cy="32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_06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3429000"/>
            <a:ext cx="4714875" cy="315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7037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«Бутерброд-рыбка»</a:t>
            </a:r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953397">
                <a:alpha val="96000"/>
              </a:srgbClr>
            </a:gs>
            <a:gs pos="14999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22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71844">
            <a:off x="2774571" y="1241568"/>
            <a:ext cx="5786478" cy="330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700.JPG"/>
          <p:cNvPicPr>
            <a:picLocks noChangeAspect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6739">
            <a:off x="570708" y="3587035"/>
            <a:ext cx="46434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4420">
            <a:off x="457200" y="274638"/>
            <a:ext cx="8229600" cy="529748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95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214313"/>
            <a:ext cx="5429250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95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3286125"/>
            <a:ext cx="4143375" cy="310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95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84923">
            <a:off x="5016500" y="2586038"/>
            <a:ext cx="3376613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DSCN95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3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214313"/>
            <a:ext cx="4429125" cy="3244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3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55090">
            <a:off x="5189538" y="2609850"/>
            <a:ext cx="3344862" cy="341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4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57846">
            <a:off x="712788" y="3198813"/>
            <a:ext cx="4156075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BAE1C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63" y="3786188"/>
            <a:ext cx="53578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4313"/>
            <a:ext cx="4714875" cy="315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20055665">
            <a:off x="874213" y="3056955"/>
            <a:ext cx="734541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rgbClr val="FF00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>«Морковка-дерево»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BAE1C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66"/>
            <a:ext cx="3931704" cy="263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_00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1716088"/>
            <a:ext cx="4143375" cy="2773362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DSC_00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929066"/>
            <a:ext cx="3929090" cy="263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BAE1C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3" y="357188"/>
            <a:ext cx="5357812" cy="35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6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3714752"/>
            <a:ext cx="2928958" cy="1960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6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7435">
            <a:off x="1275699" y="1023275"/>
            <a:ext cx="2544831" cy="1703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06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0628">
            <a:off x="562453" y="2850796"/>
            <a:ext cx="2857488" cy="191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67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714884"/>
            <a:ext cx="2928958" cy="1960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73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21253">
            <a:off x="5890747" y="4658063"/>
            <a:ext cx="2886125" cy="166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906405">
            <a:off x="-146290" y="425408"/>
            <a:ext cx="428624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/>
                <a:solidFill>
                  <a:schemeClr val="accent3"/>
                </a:solidFill>
                <a:ea typeface="+mn-ea"/>
              </a:rPr>
              <a:t>«Витаминный салат»</a:t>
            </a:r>
            <a:endParaRPr lang="ru-RU" sz="4000" b="1" dirty="0">
              <a:ln/>
              <a:solidFill>
                <a:schemeClr val="accent3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BAE1C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42875"/>
            <a:ext cx="5000625" cy="33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0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1889">
            <a:off x="5086610" y="396703"/>
            <a:ext cx="3214710" cy="2151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9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3823">
            <a:off x="5607513" y="2378295"/>
            <a:ext cx="2461992" cy="367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10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778">
            <a:off x="831148" y="3373040"/>
            <a:ext cx="4172460" cy="2793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28794" y="6150114"/>
            <a:ext cx="699941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«Редиска – мышка»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999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89350">
            <a:off x="366186" y="605617"/>
            <a:ext cx="4500594" cy="23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0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8992" y="1643050"/>
            <a:ext cx="3786214" cy="189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00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8217">
            <a:off x="4684224" y="3496943"/>
            <a:ext cx="3865019" cy="2587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9913687">
            <a:off x="611751" y="4561574"/>
            <a:ext cx="295504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Мастер-класс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 rot="19814133">
            <a:off x="-22259" y="4825651"/>
            <a:ext cx="493506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«Роспись пряников»</a:t>
            </a:r>
          </a:p>
        </p:txBody>
      </p:sp>
    </p:spTree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40</Words>
  <Application>Microsoft Macintosh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Отчет  по проектной деятельности  в средней группе № 3  за 2013-2014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Olga Revazova</cp:lastModifiedBy>
  <cp:revision>55</cp:revision>
  <dcterms:created xsi:type="dcterms:W3CDTF">2013-12-09T14:33:54Z</dcterms:created>
  <dcterms:modified xsi:type="dcterms:W3CDTF">2016-06-04T18:32:33Z</dcterms:modified>
</cp:coreProperties>
</file>