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7"/>
  </p:notesMasterIdLst>
  <p:sldIdLst>
    <p:sldId id="275" r:id="rId3"/>
    <p:sldId id="297" r:id="rId4"/>
    <p:sldId id="296" r:id="rId5"/>
    <p:sldId id="279" r:id="rId6"/>
    <p:sldId id="311" r:id="rId7"/>
    <p:sldId id="321" r:id="rId8"/>
    <p:sldId id="295" r:id="rId9"/>
    <p:sldId id="294" r:id="rId10"/>
    <p:sldId id="277" r:id="rId11"/>
    <p:sldId id="310" r:id="rId12"/>
    <p:sldId id="290" r:id="rId13"/>
    <p:sldId id="324" r:id="rId14"/>
    <p:sldId id="323" r:id="rId15"/>
    <p:sldId id="313" r:id="rId16"/>
    <p:sldId id="312" r:id="rId17"/>
    <p:sldId id="314" r:id="rId18"/>
    <p:sldId id="322" r:id="rId19"/>
    <p:sldId id="315" r:id="rId20"/>
    <p:sldId id="316" r:id="rId21"/>
    <p:sldId id="317" r:id="rId22"/>
    <p:sldId id="320" r:id="rId23"/>
    <p:sldId id="319" r:id="rId24"/>
    <p:sldId id="318" r:id="rId25"/>
    <p:sldId id="30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75" d="100"/>
          <a:sy n="75" d="100"/>
        </p:scale>
        <p:origin x="-20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F97951-2700-DA40-A2F1-DF15F9E84903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278D1D-FC85-544D-94E9-FC98AFE254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010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706091-FF31-FD4F-B96B-82AFE530F183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CC487-A637-754E-B516-474199998D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47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F5BA80-D691-C241-A794-B9CDB9E577F3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A247E-B41D-0B44-9C18-BC00C7A24F3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3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D90B3C-0173-F740-97A9-7F0F21B59297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AC257-661E-2542-81B2-1D9A50E1F7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12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9C3130-A889-C04C-876A-AAAF6B55E6B0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E00F2-4F02-CB4F-9DA5-161ADC3D6B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175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A94581-83BE-564D-BF32-173E4F3605A3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6FEDE-23F4-5D4A-9EB0-B901561A59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04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8373E9-9816-E346-BC4F-9A9AB74CDB0B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59D7F-EA61-5841-8C48-D8093049C8E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401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A3A9AA-C50A-754E-A27E-404881B675AE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A6EC3-7D27-944C-9754-2A15DD6FE9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874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04C7C4-9281-AC43-B908-9484990764A9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E4ED8-A2AD-954A-9EAC-EB72D201F5A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051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4E1B10-E9D5-6540-8FD9-3625337FA22C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EB158-91B6-F447-962E-C087B6920C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399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3E6692-BFAE-A14F-B85A-192F540E8392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213A3-D74F-AC43-B852-0EEE28A0D51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962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EE7D30-ECA4-924E-8030-20C96F0B6FB6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799A2-1FCE-DE40-A9F1-77A741307F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56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100432-8567-7848-8AC7-6BA5EE9885B1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78CB2-4FB7-AC43-B732-94405DB3D9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992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3EB601-5750-6844-8906-9201BF3CB1D3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59D3B-C789-9E44-A90F-38020049BE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367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573EC-69CF-3240-AC46-24130A025723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C6FAF-2C55-0140-B1FB-8D431F04B3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31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E4A34-7112-6543-9667-0FA247DE4B47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A805E-4F92-4849-A886-747A7808BD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44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6CA940-AC10-DF42-835A-87E59B8D3DDF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1B68F-E80F-CD44-A671-B233FA2802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6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47CFE6-CB16-EE48-98AE-EFD30FBE3B35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F929D-A2B6-E347-96C4-1ADDA89882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74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4EDCE-43A3-E34B-9976-2AFA71568C44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88B87-7063-FB4D-A014-8C5703A7DA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30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6B88EC-E1BF-FB48-9BE5-DB602E6F1499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37004-F124-0F4C-BC95-D99FA077FF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72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2473D0-49D4-4944-A9AA-6A74A943ADBF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BD7A2-C9D0-6D4B-86AA-21AA7B085B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0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30A385-B0B3-8843-B0A0-990723312EAF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88968-C2C8-4646-B63A-57DE186EDF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92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2288C6-BD91-3249-BEBB-F86EB31499D8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41959-FC65-6C4F-8A0B-33899001D4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67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3399FF">
                <a:alpha val="0"/>
              </a:srgb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F5BDADF-9825-4F47-ADD6-9248624EFE16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F450AF40-0908-4F4C-B4CB-AD72A141F2E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3399FF">
                <a:alpha val="0"/>
              </a:srgb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3A0E095-F030-AB4B-842A-B99FDF4FE1B0}" type="datetimeFigureOut">
              <a:rPr lang="ru-RU"/>
              <a:pPr/>
              <a:t>04.06.16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459137B-77F9-6840-ADDA-671ADD28200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7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openxmlformats.org/officeDocument/2006/relationships/image" Target="../media/image51.jpeg"/><Relationship Id="rId6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5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60.jpeg"/><Relationship Id="rId5" Type="http://schemas.openxmlformats.org/officeDocument/2006/relationships/image" Target="../media/image61.jpeg"/><Relationship Id="rId6" Type="http://schemas.openxmlformats.org/officeDocument/2006/relationships/image" Target="../media/image62.jpeg"/><Relationship Id="rId7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66.jpeg"/><Relationship Id="rId5" Type="http://schemas.openxmlformats.org/officeDocument/2006/relationships/image" Target="../media/image67.jpeg"/><Relationship Id="rId6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4" Type="http://schemas.openxmlformats.org/officeDocument/2006/relationships/image" Target="../media/image71.jpeg"/><Relationship Id="rId5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eg"/><Relationship Id="rId3" Type="http://schemas.openxmlformats.org/officeDocument/2006/relationships/image" Target="../media/image7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30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29748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Познавательно – исследовательская деятельность </a:t>
            </a:r>
            <a:br>
              <a:rPr 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</a:br>
            <a:r>
              <a:rPr 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с дошкольниками – один из важнейших механизмов развития ребенка.</a:t>
            </a:r>
            <a:br>
              <a:rPr 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</a:br>
            <a:r>
              <a:rPr 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/>
            </a:r>
            <a:br>
              <a:rPr 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</a:br>
            <a:r>
              <a:rPr 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 </a:t>
            </a:r>
            <a:r>
              <a:rPr 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Старшая группа № 3</a:t>
            </a:r>
            <a:r>
              <a:rPr 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/>
            </a:r>
            <a:br>
              <a:rPr 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</a:br>
            <a:r>
              <a:rPr 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/>
            </a:r>
            <a:br>
              <a:rPr 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</a:br>
            <a:r>
              <a:rPr lang="ru-RU" sz="24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2014-2015 учебный год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8938" y="5572125"/>
            <a:ext cx="5857875" cy="7080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endParaRPr lang="ru-RU" sz="2000" b="1">
              <a:solidFill>
                <a:srgbClr val="17375E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/>
            <a:r>
              <a:rPr lang="ru-RU" sz="2000" b="1">
                <a:solidFill>
                  <a:srgbClr val="17375E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Воспитатель Сорокина Галина Викторовна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5" descr="DSCN0707.JPG"/>
          <p:cNvPicPr>
            <a:picLocks noChangeAspect="1"/>
          </p:cNvPicPr>
          <p:nvPr/>
        </p:nvPicPr>
        <p:blipFill>
          <a:blip r:embed="rId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88913"/>
            <a:ext cx="3960812" cy="2970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Рисунок 6" descr="DSCN0709.JPG"/>
          <p:cNvPicPr>
            <a:picLocks noChangeAspect="1"/>
          </p:cNvPicPr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2538413" cy="338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Рисунок 7" descr="DSCN9269.JPG"/>
          <p:cNvPicPr>
            <a:picLocks noChangeAspect="1"/>
          </p:cNvPicPr>
          <p:nvPr/>
        </p:nvPicPr>
        <p:blipFill>
          <a:blip r:embed="rId4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4437063"/>
            <a:ext cx="4608512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Рисунок 11" descr="DSCN9498.JPG"/>
          <p:cNvPicPr>
            <a:picLocks noChangeAspect="1"/>
          </p:cNvPicPr>
          <p:nvPr/>
        </p:nvPicPr>
        <p:blipFill>
          <a:blip r:embed="rId5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3644900"/>
            <a:ext cx="1993900" cy="306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4" name="Прямоугольник 5"/>
          <p:cNvSpPr>
            <a:spLocks noChangeArrowheads="1"/>
          </p:cNvSpPr>
          <p:nvPr/>
        </p:nvSpPr>
        <p:spPr bwMode="auto">
          <a:xfrm>
            <a:off x="2555875" y="335756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Опыты с водой: </a:t>
            </a:r>
          </a:p>
          <a:p>
            <a:pPr algn="ctr"/>
            <a:r>
              <a:rPr lang="ru-RU" b="1"/>
              <a:t>животные и растения</a:t>
            </a:r>
          </a:p>
        </p:txBody>
      </p:sp>
    </p:spTree>
  </p:cSld>
  <p:clrMapOvr>
    <a:masterClrMapping/>
  </p:clrMapOvr>
  <p:transition xmlns:p14="http://schemas.microsoft.com/office/powerpoint/2010/main" spd="slow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035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333375"/>
            <a:ext cx="4429125" cy="32448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_0375.JPG"/>
          <p:cNvPicPr>
            <a:picLocks noChangeAspect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755090">
            <a:off x="5191125" y="2887663"/>
            <a:ext cx="3344863" cy="341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_0408.JPG"/>
          <p:cNvPicPr>
            <a:picLocks noChangeAspect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57846">
            <a:off x="681038" y="3124200"/>
            <a:ext cx="4156075" cy="306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3" name="Рисунок 6" descr="DSC_0413.JPG"/>
          <p:cNvPicPr>
            <a:picLocks noChangeAspect="1"/>
          </p:cNvPicPr>
          <p:nvPr/>
        </p:nvPicPr>
        <p:blipFill>
          <a:blip r:embed="rId5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260350"/>
            <a:ext cx="3816350" cy="255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8" name="Прямоугольник 6"/>
          <p:cNvSpPr>
            <a:spLocks noChangeArrowheads="1"/>
          </p:cNvSpPr>
          <p:nvPr/>
        </p:nvSpPr>
        <p:spPr bwMode="auto">
          <a:xfrm>
            <a:off x="2124075" y="6211888"/>
            <a:ext cx="511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Волшебное превращение некоторых ингредиентов  зубной пасты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4"/>
          <p:cNvSpPr>
            <a:spLocks noChangeArrowheads="1"/>
          </p:cNvSpPr>
          <p:nvPr/>
        </p:nvSpPr>
        <p:spPr bwMode="auto">
          <a:xfrm>
            <a:off x="0" y="6308725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«Знакомство» с сахаром и его свойствами </a:t>
            </a:r>
          </a:p>
        </p:txBody>
      </p:sp>
      <p:pic>
        <p:nvPicPr>
          <p:cNvPr id="6" name="Рисунок 5" descr="DSCN0005.JPG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463" y="2205038"/>
            <a:ext cx="4176712" cy="1808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N0009.JPG"/>
          <p:cNvPicPr>
            <a:picLocks noChangeAspect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260350"/>
            <a:ext cx="3455987" cy="219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N0014.JPG"/>
          <p:cNvPicPr>
            <a:picLocks noChangeAspect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0200" y="115888"/>
            <a:ext cx="3960813" cy="189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N0006.JPG"/>
          <p:cNvPicPr>
            <a:picLocks noChangeAspect="1"/>
          </p:cNvPicPr>
          <p:nvPr/>
        </p:nvPicPr>
        <p:blipFill>
          <a:blip r:embed="rId5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463" y="4292600"/>
            <a:ext cx="3995737" cy="191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SCN0019.JPG"/>
          <p:cNvPicPr>
            <a:picLocks noChangeAspect="1"/>
          </p:cNvPicPr>
          <p:nvPr/>
        </p:nvPicPr>
        <p:blipFill>
          <a:blip r:embed="rId6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2276475"/>
            <a:ext cx="3455987" cy="221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DSCN0026.JPG"/>
          <p:cNvPicPr>
            <a:picLocks noChangeAspect="1"/>
          </p:cNvPicPr>
          <p:nvPr/>
        </p:nvPicPr>
        <p:blipFill>
          <a:blip r:embed="rId7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6013" y="4365625"/>
            <a:ext cx="3179762" cy="179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slow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953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188913"/>
            <a:ext cx="3529012" cy="2646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N952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3357563"/>
            <a:ext cx="3598862" cy="2125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N953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0200" y="260350"/>
            <a:ext cx="4824413" cy="2738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N955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0200" y="4076700"/>
            <a:ext cx="4860925" cy="233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6" name="Прямоугольник 8"/>
          <p:cNvSpPr>
            <a:spLocks noChangeArrowheads="1"/>
          </p:cNvSpPr>
          <p:nvPr/>
        </p:nvSpPr>
        <p:spPr bwMode="auto">
          <a:xfrm>
            <a:off x="4356100" y="3068638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Опыты с сахаром.</a:t>
            </a:r>
          </a:p>
          <a:p>
            <a:pPr algn="ctr"/>
            <a:r>
              <a:rPr lang="ru-RU" b="1"/>
              <a:t>Сравнение свойств сахарного песка и соли.</a:t>
            </a:r>
          </a:p>
        </p:txBody>
      </p:sp>
    </p:spTree>
  </p:cSld>
  <p:clrMapOvr>
    <a:masterClrMapping/>
  </p:clrMapOvr>
  <p:transition xmlns:p14="http://schemas.microsoft.com/office/powerpoint/2010/main" spd="slow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DSCN985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3671887" cy="275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3" name="Рисунок 2" descr="DSCN986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4005263"/>
            <a:ext cx="3600450" cy="2700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Рисунок 3" descr="DSCN986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933825"/>
            <a:ext cx="3348038" cy="2509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5" name="Рисунок 4" descr="DSCN9872.JPG"/>
          <p:cNvPicPr>
            <a:picLocks noChangeAspect="1"/>
          </p:cNvPicPr>
          <p:nvPr/>
        </p:nvPicPr>
        <p:blipFill>
          <a:blip r:embed="rId5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260350"/>
            <a:ext cx="2952750" cy="270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90" name="Прямоугольник 5"/>
          <p:cNvSpPr>
            <a:spLocks noChangeArrowheads="1"/>
          </p:cNvSpPr>
          <p:nvPr/>
        </p:nvSpPr>
        <p:spPr bwMode="auto">
          <a:xfrm>
            <a:off x="3492500" y="314166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Сравнение тростникового сахара и сахара из сахарной свеклы.</a:t>
            </a:r>
          </a:p>
        </p:txBody>
      </p:sp>
    </p:spTree>
  </p:cSld>
  <p:clrMapOvr>
    <a:masterClrMapping/>
  </p:clrMapOvr>
  <p:transition xmlns:p14="http://schemas.microsoft.com/office/powerpoint/2010/main" spd="slow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5" descr="DSC_0177.JPG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276475"/>
            <a:ext cx="4283075" cy="2868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Рисунок 4" descr="DSC_0175.JPG"/>
          <p:cNvPicPr>
            <a:picLocks noChangeAspect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115888"/>
            <a:ext cx="4356100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9" name="Рисунок 6" descr="DSC_0211.JPG"/>
          <p:cNvPicPr>
            <a:picLocks noChangeAspect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716338"/>
            <a:ext cx="4065588" cy="272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179388" y="55895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Эксперименты с сахаром.</a:t>
            </a:r>
          </a:p>
          <a:p>
            <a:pPr algn="ctr"/>
            <a:r>
              <a:rPr lang="ru-RU" b="1"/>
              <a:t>Сахарная пудра.</a:t>
            </a:r>
          </a:p>
        </p:txBody>
      </p:sp>
    </p:spTree>
  </p:cSld>
  <p:clrMapOvr>
    <a:masterClrMapping/>
  </p:clrMapOvr>
  <p:transition xmlns:p14="http://schemas.microsoft.com/office/powerpoint/2010/main" spd="slow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DSC_0154.JPG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188913"/>
            <a:ext cx="8388350" cy="5614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2124075" y="60213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Эксперименты с сахаром.</a:t>
            </a:r>
          </a:p>
          <a:p>
            <a:pPr algn="ctr"/>
            <a:r>
              <a:rPr lang="ru-RU" b="1"/>
              <a:t>Растворение в воде.</a:t>
            </a:r>
          </a:p>
        </p:txBody>
      </p:sp>
    </p:spTree>
  </p:cSld>
  <p:clrMapOvr>
    <a:masterClrMapping/>
  </p:clrMapOvr>
  <p:transition xmlns:p14="http://schemas.microsoft.com/office/powerpoint/2010/main" spd="slow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DSCN016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2008">
            <a:off x="6319838" y="2898775"/>
            <a:ext cx="2554287" cy="3408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9" name="Рисунок 4" descr="IMG_005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3516313" cy="2636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0" name="Рисунок 5" descr="IMG_006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141663"/>
            <a:ext cx="2832100" cy="212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1" name="Рисунок 6" descr="IMG_006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188913"/>
            <a:ext cx="3313113" cy="2484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2" name="Рисунок 10" descr="DSCN017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27464">
            <a:off x="3708400" y="2924175"/>
            <a:ext cx="2517775" cy="335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0" y="56610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Эксперименты с сахаром.</a:t>
            </a:r>
          </a:p>
          <a:p>
            <a:pPr algn="ctr"/>
            <a:r>
              <a:rPr lang="ru-RU" b="1"/>
              <a:t>Засахаривание вишни.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лимова.jpeg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13" y="333375"/>
            <a:ext cx="868997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402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333375"/>
            <a:ext cx="4283075" cy="3211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104021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63" y="765175"/>
            <a:ext cx="4175125" cy="3132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1040227.JPG"/>
          <p:cNvPicPr>
            <a:picLocks noChangeAspect="1"/>
          </p:cNvPicPr>
          <p:nvPr/>
        </p:nvPicPr>
        <p:blipFill>
          <a:blip r:embed="rId4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85429">
            <a:off x="398463" y="3470275"/>
            <a:ext cx="3525837" cy="264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1040230.JPG"/>
          <p:cNvPicPr>
            <a:picLocks noChangeAspect="1"/>
          </p:cNvPicPr>
          <p:nvPr/>
        </p:nvPicPr>
        <p:blipFill>
          <a:blip r:embed="rId5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8070">
            <a:off x="4503738" y="3886200"/>
            <a:ext cx="3311525" cy="2482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10" name="Прямоугольник 8"/>
          <p:cNvSpPr>
            <a:spLocks noChangeArrowheads="1"/>
          </p:cNvSpPr>
          <p:nvPr/>
        </p:nvSpPr>
        <p:spPr bwMode="auto">
          <a:xfrm>
            <a:off x="1403350" y="63087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Опыты с сахаром дома. Панова Майя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DSCN007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889203">
            <a:off x="85725" y="963613"/>
            <a:ext cx="4484688" cy="3363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Рисунок 4" descr="DSCN041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8380">
            <a:off x="5241925" y="395288"/>
            <a:ext cx="2992438" cy="398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Рисунок 5" descr="DSCN951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3860800"/>
            <a:ext cx="3168650" cy="237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2268538" y="6308725"/>
            <a:ext cx="532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 b="1"/>
              <a:t>Эксперименты и наблюдение на улице</a:t>
            </a:r>
          </a:p>
        </p:txBody>
      </p:sp>
    </p:spTree>
  </p:cSld>
  <p:clrMapOvr>
    <a:masterClrMapping/>
  </p:clrMapOvr>
  <p:transition xmlns:p14="http://schemas.microsoft.com/office/powerpoint/2010/main" spd="slow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058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88913"/>
            <a:ext cx="2584450" cy="3789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Рисунок 9" descr="IMG_059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260350"/>
            <a:ext cx="2665412" cy="413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Рисунок 10" descr="IMG_061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260350"/>
            <a:ext cx="2160587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5" name="Рисунок 11" descr="IMG_060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4724400"/>
            <a:ext cx="3348037" cy="1935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6" name="Рисунок 12" descr="IMG_059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2133600"/>
            <a:ext cx="2016125" cy="151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7" name="Рисунок 13" descr="IMG_0588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4652963"/>
            <a:ext cx="2592387" cy="194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6" name="Прямоугольник 7"/>
          <p:cNvSpPr>
            <a:spLocks noChangeArrowheads="1"/>
          </p:cNvSpPr>
          <p:nvPr/>
        </p:nvSpPr>
        <p:spPr bwMode="auto">
          <a:xfrm>
            <a:off x="2771775" y="3716338"/>
            <a:ext cx="35290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Эксперименты с сахаром:</a:t>
            </a:r>
          </a:p>
          <a:p>
            <a:pPr algn="ctr"/>
            <a:r>
              <a:rPr lang="ru-RU" b="1"/>
              <a:t>Сравнение свойств сахарного  и уличного песка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2" descr="IMGP86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836613"/>
            <a:ext cx="4238625" cy="280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7" name="Рисунок 3" descr="IMGP865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735263" cy="413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Рисунок 5" descr="IMG_047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697811">
            <a:off x="6657181" y="4394994"/>
            <a:ext cx="2420938" cy="181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9" name="Рисунок 6" descr="IMG_046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20850">
            <a:off x="1066800" y="4387850"/>
            <a:ext cx="2482850" cy="1862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Рисунок 7" descr="IMG_047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3721100"/>
            <a:ext cx="2232025" cy="297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9" name="Прямоугольник 6"/>
          <p:cNvSpPr>
            <a:spLocks noChangeArrowheads="1"/>
          </p:cNvSpPr>
          <p:nvPr/>
        </p:nvSpPr>
        <p:spPr bwMode="auto">
          <a:xfrm>
            <a:off x="3419475" y="115888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Тимирязевский музей.</a:t>
            </a:r>
          </a:p>
          <a:p>
            <a:pPr algn="ctr"/>
            <a:r>
              <a:rPr lang="ru-RU" b="1"/>
              <a:t>Знакомство с тростниковым сахаром.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2" descr="IMG_1214.JPG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1052513"/>
            <a:ext cx="2376487" cy="316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1" name="Рисунок 4" descr="IMG_1240.JPG"/>
          <p:cNvPicPr>
            <a:picLocks noChangeAspect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4138612" cy="310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Рисунок 3" descr="IMG_1247.JPG"/>
          <p:cNvPicPr>
            <a:picLocks noChangeAspect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65716">
            <a:off x="942975" y="3582988"/>
            <a:ext cx="3443288" cy="2582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3" name="Рисунок 5" descr="IMG_1216.JPG"/>
          <p:cNvPicPr>
            <a:picLocks noChangeAspect="1"/>
          </p:cNvPicPr>
          <p:nvPr/>
        </p:nvPicPr>
        <p:blipFill>
          <a:blip r:embed="rId5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4005263"/>
            <a:ext cx="3563937" cy="267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82" name="Прямоугольник 5"/>
          <p:cNvSpPr>
            <a:spLocks noChangeArrowheads="1"/>
          </p:cNvSpPr>
          <p:nvPr/>
        </p:nvSpPr>
        <p:spPr bwMode="auto">
          <a:xfrm>
            <a:off x="4572000" y="26035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Эксперименты с магнитом.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84.JPG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5736962">
            <a:off x="484187" y="1001713"/>
            <a:ext cx="4213225" cy="356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G_1289.JPG"/>
          <p:cNvPicPr>
            <a:picLocks noChangeAspect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699441">
            <a:off x="4156869" y="1245394"/>
            <a:ext cx="4452937" cy="402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1835150" y="56610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Эксперименты с магнитом.</a:t>
            </a:r>
          </a:p>
        </p:txBody>
      </p:sp>
    </p:spTree>
  </p:cSld>
  <p:clrMapOvr>
    <a:masterClrMapping/>
  </p:clrMapOvr>
  <p:transition xmlns:p14="http://schemas.microsoft.com/office/powerpoint/2010/main" spd="slow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16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64420">
            <a:off x="457200" y="274638"/>
            <a:ext cx="8229600" cy="5297487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DSCN008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896186">
            <a:off x="1151731" y="883445"/>
            <a:ext cx="4416425" cy="331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Рисунок 6" descr="DSCN95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1989138"/>
            <a:ext cx="4140200" cy="310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Рисунок 7" descr="DSCN952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716338"/>
            <a:ext cx="3706813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4067175" y="55895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Вода не выливается и не вытряхивается</a:t>
            </a:r>
          </a:p>
        </p:txBody>
      </p:sp>
    </p:spTree>
  </p:cSld>
  <p:clrMapOvr>
    <a:masterClrMapping/>
  </p:clrMapOvr>
  <p:transition xmlns:p14="http://schemas.microsoft.com/office/powerpoint/2010/main" spd="slow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3399FF">
                <a:alpha val="59000"/>
              </a:srgb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 descr="DSCN95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1125538"/>
            <a:ext cx="4248150" cy="3186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Рисунок 3" descr="DSCN951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4005263"/>
            <a:ext cx="3395663" cy="254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Рисунок 4" descr="DSCN003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3889375" cy="2916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179388" y="350043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Снег грязный - много микробов!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DSCN0202.JPG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3705225" cy="4941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Рисунок 3" descr="DSCN0203.JPG"/>
          <p:cNvPicPr>
            <a:picLocks noChangeAspect="1"/>
          </p:cNvPicPr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459674">
            <a:off x="3836988" y="1420812"/>
            <a:ext cx="5270500" cy="395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2" name="Прямоугольник 9"/>
          <p:cNvSpPr>
            <a:spLocks noChangeArrowheads="1"/>
          </p:cNvSpPr>
          <p:nvPr/>
        </p:nvSpPr>
        <p:spPr bwMode="auto">
          <a:xfrm>
            <a:off x="2124075" y="60928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Снег – липкий!</a:t>
            </a:r>
          </a:p>
        </p:txBody>
      </p:sp>
    </p:spTree>
  </p:cSld>
  <p:clrMapOvr>
    <a:masterClrMapping/>
  </p:clrMapOvr>
  <p:transition xmlns:p14="http://schemas.microsoft.com/office/powerpoint/2010/main" spd="slow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7" descr="DSCN0014.JPG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786469">
            <a:off x="56356" y="1091407"/>
            <a:ext cx="4994275" cy="3744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5" name="Рисунок 8" descr="DSCN0016.JPG"/>
          <p:cNvPicPr>
            <a:picLocks noChangeAspect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045340">
            <a:off x="3923507" y="1410494"/>
            <a:ext cx="4999037" cy="374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1908175" y="58769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Лед на горке – можно кататься!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 descr="DSCN979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610056">
            <a:off x="-148431" y="1253331"/>
            <a:ext cx="4764088" cy="310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Рисунок 3" descr="DSCN979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2492375"/>
            <a:ext cx="5148262" cy="386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4211638" y="6207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Опыты с водой в помещении</a:t>
            </a:r>
          </a:p>
        </p:txBody>
      </p:sp>
    </p:spTree>
  </p:cSld>
  <p:clrMapOvr>
    <a:masterClrMapping/>
  </p:clrMapOvr>
  <p:transition xmlns:p14="http://schemas.microsoft.com/office/powerpoint/2010/main" spd="slow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 descr="DSCN04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4681537" cy="3509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Рисунок 8" descr="DSCN042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908050"/>
            <a:ext cx="3587750" cy="2690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Рисунок 9" descr="DSCN044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76231">
            <a:off x="657225" y="3667125"/>
            <a:ext cx="3348038" cy="2509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1" name="Рисунок 10" descr="DSCN044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6702">
            <a:off x="4249738" y="3554413"/>
            <a:ext cx="3549650" cy="2662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1979613" y="623728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Тонет – не тонет!</a:t>
            </a:r>
          </a:p>
        </p:txBody>
      </p:sp>
    </p:spTree>
  </p:cSld>
  <p:clrMapOvr>
    <a:masterClrMapping/>
  </p:clrMapOvr>
  <p:transition xmlns:p14="http://schemas.microsoft.com/office/powerpoint/2010/main" spd="slow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015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400" y="692150"/>
            <a:ext cx="5245100" cy="3935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DSCN015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8" y="3259138"/>
            <a:ext cx="4429125" cy="3322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395288" y="188913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Эксперименты:  посадка чеснока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150</Words>
  <Application>Microsoft Macintosh PowerPoint</Application>
  <PresentationFormat>Экран (4:3)</PresentationFormat>
  <Paragraphs>32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2_Тема Office</vt:lpstr>
      <vt:lpstr>Познавательно – исследовательская деятельность  с дошкольниками – один из важнейших механизмов развития ребенка.   Старшая группа № 3  2014-2015 учебный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Metodist</dc:creator>
  <cp:lastModifiedBy>Olga Revazova</cp:lastModifiedBy>
  <cp:revision>68</cp:revision>
  <dcterms:created xsi:type="dcterms:W3CDTF">2013-12-09T14:33:54Z</dcterms:created>
  <dcterms:modified xsi:type="dcterms:W3CDTF">2016-06-04T18:31:50Z</dcterms:modified>
</cp:coreProperties>
</file>