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301" r:id="rId3"/>
    <p:sldId id="300" r:id="rId4"/>
    <p:sldId id="298" r:id="rId5"/>
    <p:sldId id="302" r:id="rId6"/>
    <p:sldId id="303" r:id="rId7"/>
    <p:sldId id="287" r:id="rId8"/>
    <p:sldId id="270" r:id="rId9"/>
    <p:sldId id="271" r:id="rId10"/>
    <p:sldId id="294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5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382" autoAdjust="0"/>
  </p:normalViewPr>
  <p:slideViewPr>
    <p:cSldViewPr>
      <p:cViewPr>
        <p:scale>
          <a:sx n="69" d="100"/>
          <a:sy n="69" d="100"/>
        </p:scale>
        <p:origin x="-188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424C4A2-2F33-489E-8127-83DA012E2E1E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AF74F047-EFA5-4654-8F3E-F533E426A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4C8D-A8B5-4207-B429-C38BCC31B1F8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562FC-4548-4D92-A0E1-1189681A8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4507-9562-499B-A0C9-6E0E3B3A5D9D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DB9F-26FD-4829-9E3D-2D902EB5F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AD3A-75B5-4CB8-8B58-9BB24AC89F64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8200-7A64-4B2F-A8F2-5EAC83762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02D7-4024-4718-8CB4-6454BFAE8FA4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3C19-089A-4042-8493-8BBFCCAEA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F20A-1836-4E5E-AFF5-9104B4E109A8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E79-EDE5-4088-8129-A1AACF2D0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E34F-ECF7-4B66-8C83-5DCFD721F111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86E0-1330-4C25-AE26-676B390DD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19E3-5BE8-487B-BB51-D18BD04C0D80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BEF7-9FBF-44F4-9758-BABD4684C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8126-9F5D-4078-B7CB-2E7F7AFB56E8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A5B2F-E672-49C9-9765-B52F8F47B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579D-6BB1-4C58-A316-11DE09382622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C788D-6383-4CAE-BEFB-687C27303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58AB1-FFC5-4CBA-AFD8-4D7F2D376244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ACFC-3C1E-4530-93B5-8755420B7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742F-F1C2-4EC6-897E-9940D3E1939A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6E61-5BA0-479B-AC54-93DB9209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53A9F9-D693-4B6F-923A-AE4C2281DA83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B2978A-B014-4300-A46E-014D55D1A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188" y="519113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Урок русского языка</a:t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5400" smtClean="0">
                <a:solidFill>
                  <a:schemeClr val="tx2">
                    <a:lumMod val="75000"/>
                  </a:schemeClr>
                </a:solidFill>
              </a:rPr>
              <a:t>3 класс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8" name="Picture 2" descr="C:\Users\Андрей\Desktop\шк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989138"/>
            <a:ext cx="4535487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33CCFF"/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214313"/>
            <a:ext cx="8401050" cy="5911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4000" i="1" smtClean="0">
                <a:solidFill>
                  <a:srgbClr val="0000FF"/>
                </a:solidFill>
              </a:rPr>
              <a:t>           </a:t>
            </a:r>
            <a:r>
              <a:rPr lang="ru-RU" sz="4000" i="1" smtClean="0">
                <a:solidFill>
                  <a:srgbClr val="0000FF"/>
                </a:solidFill>
                <a:latin typeface="Arial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4000" i="1" smtClean="0">
                <a:solidFill>
                  <a:srgbClr val="0000FF"/>
                </a:solidFill>
                <a:latin typeface="Arial" charset="0"/>
              </a:rPr>
              <a:t>            </a:t>
            </a:r>
            <a:r>
              <a:rPr lang="ru-RU" sz="8800" b="1" smtClean="0">
                <a:solidFill>
                  <a:srgbClr val="0000FF"/>
                </a:solidFill>
                <a:latin typeface="Arial" charset="0"/>
              </a:rPr>
              <a:t>ЗНАЮ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9600" b="1" smtClean="0">
                <a:solidFill>
                  <a:srgbClr val="0000FF"/>
                </a:solidFill>
                <a:latin typeface="Arial" charset="0"/>
              </a:rPr>
              <a:t>я </a:t>
            </a:r>
            <a:r>
              <a:rPr lang="ru-RU" sz="9600" b="1" smtClean="0">
                <a:solidFill>
                  <a:srgbClr val="FF0000"/>
                </a:solidFill>
                <a:latin typeface="Arial" charset="0"/>
              </a:rPr>
              <a:t>/_</a:t>
            </a:r>
            <a:r>
              <a:rPr lang="ru-RU" sz="9600" b="1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ru-RU" sz="8800" b="1" smtClean="0">
                <a:solidFill>
                  <a:srgbClr val="0000FF"/>
                </a:solidFill>
                <a:latin typeface="Arial" charset="0"/>
              </a:rPr>
              <a:t> УМЕЮ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9600" b="1" smtClean="0">
                <a:solidFill>
                  <a:srgbClr val="0000FF"/>
                </a:solidFill>
                <a:latin typeface="Arial" charset="0"/>
              </a:rPr>
              <a:t>   </a:t>
            </a:r>
            <a:r>
              <a:rPr lang="ru-RU" sz="9600" b="1" smtClean="0">
                <a:solidFill>
                  <a:srgbClr val="FF0000"/>
                </a:solidFill>
                <a:latin typeface="Arial" charset="0"/>
              </a:rPr>
              <a:t>\</a:t>
            </a:r>
            <a:r>
              <a:rPr lang="ru-RU" sz="9600" b="1" smtClean="0">
                <a:solidFill>
                  <a:srgbClr val="0000FF"/>
                </a:solidFill>
                <a:latin typeface="Arial" charset="0"/>
              </a:rPr>
              <a:t>   </a:t>
            </a:r>
            <a:r>
              <a:rPr lang="ru-RU" sz="8800" b="1" smtClean="0">
                <a:solidFill>
                  <a:srgbClr val="0000FF"/>
                </a:solidFill>
                <a:latin typeface="Arial" charset="0"/>
              </a:rPr>
              <a:t>МОГУ</a:t>
            </a:r>
            <a:endParaRPr lang="ru-RU" sz="88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539750" y="428625"/>
            <a:ext cx="8229600" cy="52228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9600" b="1" smtClean="0">
                <a:solidFill>
                  <a:srgbClr val="FF0000"/>
                </a:solidFill>
                <a:latin typeface="Arial" charset="0"/>
              </a:rPr>
              <a:t>СПАСИБО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9600" b="1" smtClean="0">
                <a:solidFill>
                  <a:srgbClr val="FF0000"/>
                </a:solidFill>
                <a:latin typeface="Arial" charset="0"/>
              </a:rPr>
              <a:t> ЗА УРОК!</a:t>
            </a:r>
          </a:p>
        </p:txBody>
      </p:sp>
      <p:pic>
        <p:nvPicPr>
          <p:cNvPr id="2051" name="Picture 3" descr="C:\Users\Андрей\Desktop\смай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4286250"/>
            <a:ext cx="2786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/>
          </p:nvPr>
        </p:nvSpPr>
        <p:spPr>
          <a:xfrm>
            <a:off x="914400" y="836613"/>
            <a:ext cx="8229600" cy="3024187"/>
          </a:xfrm>
        </p:spPr>
        <p:txBody>
          <a:bodyPr/>
          <a:lstStyle/>
          <a:p>
            <a:pPr algn="l"/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1.Жизнь дана на добрые дела.</a:t>
            </a:r>
            <a:br>
              <a:rPr lang="ru-RU" sz="4800" b="1" smtClean="0"/>
            </a:br>
            <a:r>
              <a:rPr lang="ru-RU" sz="4800" b="1" smtClean="0"/>
              <a:t>2.Доброе дело два века живет.</a:t>
            </a:r>
            <a:br>
              <a:rPr lang="ru-RU" sz="4800" b="1" smtClean="0"/>
            </a:br>
            <a:r>
              <a:rPr lang="ru-RU" sz="4800" b="1" smtClean="0"/>
              <a:t>3.Добра желаешь, добро и делай!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Rectangle 8"/>
          <p:cNvSpPr>
            <a:spLocks noGrp="1"/>
          </p:cNvSpPr>
          <p:nvPr>
            <p:ph type="subTitle" idx="4294967295"/>
          </p:nvPr>
        </p:nvSpPr>
        <p:spPr>
          <a:xfrm>
            <a:off x="395288" y="1268413"/>
            <a:ext cx="7812087" cy="43703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000" b="1" smtClean="0"/>
              <a:t>     </a:t>
            </a:r>
            <a:r>
              <a:rPr lang="ru-RU" sz="4800" b="1" smtClean="0"/>
              <a:t>Доброта – это положительное качество, которым должен обладать каждый человек. Добрый человек всегда окажет помощь тому, кто в ней нуждается.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752975"/>
          </a:xfrm>
        </p:spPr>
        <p:txBody>
          <a:bodyPr/>
          <a:lstStyle/>
          <a:p>
            <a:r>
              <a:rPr lang="ru-RU" sz="9600" b="1" smtClean="0">
                <a:solidFill>
                  <a:srgbClr val="FF0000"/>
                </a:solidFill>
                <a:latin typeface="Arial" charset="0"/>
              </a:rPr>
              <a:t>СЛОЖНЫЕ СЛОВА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pPr algn="l"/>
            <a:r>
              <a:rPr lang="ru-RU" sz="8000" b="1" smtClean="0">
                <a:solidFill>
                  <a:srgbClr val="FF0000"/>
                </a:solidFill>
              </a:rPr>
              <a:t>Цель:</a:t>
            </a:r>
          </a:p>
        </p:txBody>
      </p:sp>
      <p:sp>
        <p:nvSpPr>
          <p:cNvPr id="18434" name="Rectangle 5"/>
          <p:cNvSpPr>
            <a:spLocks noGrp="1"/>
          </p:cNvSpPr>
          <p:nvPr>
            <p:ph type="subTitle" idx="1"/>
          </p:nvPr>
        </p:nvSpPr>
        <p:spPr>
          <a:xfrm>
            <a:off x="611188" y="1628775"/>
            <a:ext cx="7161212" cy="40100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4800" smtClean="0">
                <a:solidFill>
                  <a:schemeClr val="tx1"/>
                </a:solidFill>
                <a:latin typeface="Arial Unicode MS" pitchFamily="34" charset="-128"/>
              </a:rPr>
              <a:t>ОЗНАКОМЛЕНИЕ СО СЛОЖНЫМИ СЛОВАМИ И </a:t>
            </a:r>
          </a:p>
          <a:p>
            <a:pPr algn="l">
              <a:lnSpc>
                <a:spcPct val="90000"/>
              </a:lnSpc>
            </a:pPr>
            <a:r>
              <a:rPr lang="ru-RU" sz="4800" smtClean="0">
                <a:solidFill>
                  <a:schemeClr val="tx1"/>
                </a:solidFill>
                <a:latin typeface="Arial" charset="0"/>
              </a:rPr>
              <a:t>ФОРМИРОВАНИЕ </a:t>
            </a:r>
            <a:r>
              <a:rPr lang="ru-RU" sz="4800" smtClean="0">
                <a:solidFill>
                  <a:schemeClr val="tx1"/>
                </a:solidFill>
                <a:latin typeface="Arial Unicode MS" pitchFamily="34" charset="-128"/>
              </a:rPr>
              <a:t>УМЕНИ</a:t>
            </a:r>
            <a:r>
              <a:rPr lang="ru-RU" sz="4800" smtClean="0">
                <a:solidFill>
                  <a:schemeClr val="tx1"/>
                </a:solidFill>
                <a:latin typeface="Arial" charset="0"/>
              </a:rPr>
              <a:t>Я</a:t>
            </a:r>
            <a:r>
              <a:rPr lang="ru-RU" sz="4800" smtClean="0">
                <a:solidFill>
                  <a:schemeClr val="tx1"/>
                </a:solidFill>
                <a:latin typeface="Arial Unicode MS" pitchFamily="34" charset="-128"/>
              </a:rPr>
              <a:t> НАХОДИТЬ КОРНИ  В СЛОЖНЫХ СЛОВАХ.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8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2016125"/>
          </a:xfrm>
        </p:spPr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ФИЗМИНУТКА</a:t>
            </a:r>
          </a:p>
        </p:txBody>
      </p:sp>
      <p:pic>
        <p:nvPicPr>
          <p:cNvPr id="19458" name="Picture 6" descr="63009306d5c7842017dbe06172ea7a83"/>
          <p:cNvPicPr>
            <a:picLocks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89138"/>
            <a:ext cx="7777162" cy="41036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endParaRPr lang="ru-RU" sz="5900" smtClean="0">
              <a:solidFill>
                <a:srgbClr val="002060"/>
              </a:solidFill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611188" y="1125538"/>
            <a:ext cx="8353425" cy="49831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5400" smtClean="0">
                <a:solidFill>
                  <a:srgbClr val="C3260C"/>
                </a:solidFill>
              </a:rPr>
              <a:t>      </a:t>
            </a:r>
            <a:r>
              <a:rPr lang="ru-RU" sz="6000" b="1" smtClean="0">
                <a:solidFill>
                  <a:srgbClr val="C3260C"/>
                </a:solidFill>
              </a:rPr>
              <a:t>Сложные слова</a:t>
            </a:r>
            <a:r>
              <a:rPr lang="ru-RU" sz="5400" smtClean="0">
                <a:solidFill>
                  <a:srgbClr val="C3260C"/>
                </a:solidFill>
              </a:rPr>
              <a:t> </a:t>
            </a:r>
            <a:r>
              <a:rPr lang="ru-RU" sz="5400" smtClean="0"/>
              <a:t>–</a:t>
            </a:r>
            <a:r>
              <a:rPr lang="ru-RU" sz="6000" b="1" smtClean="0"/>
              <a:t>слова, состоящие из двух корней . Корни в них соединяются гласными </a:t>
            </a:r>
            <a:r>
              <a:rPr lang="ru-RU" sz="6000" b="1" smtClean="0">
                <a:solidFill>
                  <a:srgbClr val="002060"/>
                </a:solidFill>
              </a:rPr>
              <a:t> </a:t>
            </a:r>
            <a:r>
              <a:rPr lang="ru-RU" sz="6000" b="1" smtClean="0">
                <a:solidFill>
                  <a:srgbClr val="C3260C"/>
                </a:solidFill>
              </a:rPr>
              <a:t>–о </a:t>
            </a:r>
            <a:r>
              <a:rPr lang="ru-RU" sz="6000" b="1" smtClean="0"/>
              <a:t>или</a:t>
            </a:r>
            <a:r>
              <a:rPr lang="ru-RU" sz="6000" b="1" smtClean="0">
                <a:solidFill>
                  <a:srgbClr val="002060"/>
                </a:solidFill>
              </a:rPr>
              <a:t> </a:t>
            </a:r>
            <a:r>
              <a:rPr lang="ru-RU" sz="6000" b="1" smtClean="0">
                <a:solidFill>
                  <a:srgbClr val="C3260C"/>
                </a:solidFill>
              </a:rPr>
              <a:t>–е</a:t>
            </a:r>
            <a:r>
              <a:rPr lang="ru-RU" sz="60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endParaRPr lang="ru-RU" sz="4800" b="1" smtClean="0">
              <a:solidFill>
                <a:srgbClr val="FF0000"/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Задание:</a:t>
            </a:r>
            <a:r>
              <a:rPr lang="ru-RU" sz="3600" smtClean="0"/>
              <a:t> </a:t>
            </a:r>
            <a:r>
              <a:rPr lang="ru-RU" sz="3600" b="1" smtClean="0"/>
              <a:t>замените данные словосочетания одним словом, которое должно являться именем существительным. Запишите слова, выделите корни.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Образец:</a:t>
            </a:r>
            <a:r>
              <a:rPr lang="ru-RU" sz="4000" smtClean="0"/>
              <a:t> </a:t>
            </a:r>
            <a:r>
              <a:rPr lang="ru-RU" sz="4000" b="1" smtClean="0"/>
              <a:t>ходит по луне- луноход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400" b="1" smtClean="0"/>
              <a:t>1.Любитель книг - ………..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400" b="1" smtClean="0"/>
              <a:t>2.Выращивает овощи - ………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400" b="1" smtClean="0"/>
              <a:t>3.Разводит цветы - 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5"/>
          </a:xfrm>
        </p:spPr>
        <p:txBody>
          <a:bodyPr/>
          <a:lstStyle/>
          <a:p>
            <a:pPr eaLnBrk="1" hangingPunct="1"/>
            <a:r>
              <a:rPr lang="ru-RU" sz="1400" b="1" smtClean="0"/>
              <a:t>- Выделите корень. От каких слов они образованы?</a:t>
            </a:r>
            <a:r>
              <a:rPr lang="ru-RU" sz="1400" b="1" smtClean="0">
                <a:solidFill>
                  <a:srgbClr val="FF0000"/>
                </a:solidFill>
              </a:rPr>
              <a:t/>
            </a:r>
            <a:br>
              <a:rPr lang="ru-RU" sz="1400" b="1" smtClean="0">
                <a:solidFill>
                  <a:srgbClr val="FF0000"/>
                </a:solidFill>
              </a:rPr>
            </a:br>
            <a:r>
              <a:rPr lang="ru-RU" sz="1400" b="1" smtClean="0">
                <a:solidFill>
                  <a:srgbClr val="FF0000"/>
                </a:solidFill>
              </a:rPr>
              <a:t/>
            </a:r>
            <a:br>
              <a:rPr lang="ru-RU" sz="14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/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/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/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/>
            </a:r>
            <a:br>
              <a:rPr lang="ru-RU" sz="4000" b="1" smtClean="0">
                <a:solidFill>
                  <a:srgbClr val="FF0000"/>
                </a:solidFill>
              </a:rPr>
            </a:b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-42863" y="307975"/>
            <a:ext cx="8826501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ДОМАШНЕЕ ЗАДАНИЕ</a:t>
            </a:r>
          </a:p>
          <a:p>
            <a:pPr algn="ctr"/>
            <a:endParaRPr lang="ru-RU" sz="2400"/>
          </a:p>
          <a:p>
            <a:r>
              <a:rPr lang="ru-RU" sz="4400"/>
              <a:t>1)Стр.77 упр.138.</a:t>
            </a:r>
          </a:p>
          <a:p>
            <a:r>
              <a:rPr lang="ru-RU" sz="4400"/>
              <a:t>2) </a:t>
            </a:r>
            <a:r>
              <a:rPr lang="ru-RU" sz="1400"/>
              <a:t>  </a:t>
            </a:r>
            <a:r>
              <a:rPr lang="ru-RU" sz="4400"/>
              <a:t>Написать сочинение на тему «Добрый человек –это  ….»,используя сложные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125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Arial Unicode MS</vt:lpstr>
      <vt:lpstr>Тема Office</vt:lpstr>
      <vt:lpstr>Урок русского языка   3 класс</vt:lpstr>
      <vt:lpstr> 1.Жизнь дана на добрые дела. 2.Доброе дело два века живет. 3.Добра желаешь, добро и делай!</vt:lpstr>
      <vt:lpstr>Слайд 3</vt:lpstr>
      <vt:lpstr>СЛОЖНЫЕ СЛОВА</vt:lpstr>
      <vt:lpstr>Цель:</vt:lpstr>
      <vt:lpstr>ФИЗМИНУТКА</vt:lpstr>
      <vt:lpstr>Слайд 7</vt:lpstr>
      <vt:lpstr> </vt:lpstr>
      <vt:lpstr>- Выделите корень. От каких слов они образованы?     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SkyNet</dc:creator>
  <cp:lastModifiedBy>Натали</cp:lastModifiedBy>
  <cp:revision>56</cp:revision>
  <dcterms:created xsi:type="dcterms:W3CDTF">2011-11-16T01:01:10Z</dcterms:created>
  <dcterms:modified xsi:type="dcterms:W3CDTF">2015-10-20T14:54:57Z</dcterms:modified>
</cp:coreProperties>
</file>