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60" r:id="rId10"/>
    <p:sldId id="263" r:id="rId11"/>
    <p:sldId id="264" r:id="rId12"/>
    <p:sldId id="265" r:id="rId13"/>
    <p:sldId id="26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789A-FBBB-46F6-96AF-81F97019DF4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D5EC-0D00-4BA4-8D61-A91A23EE0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071546"/>
            <a:ext cx="6400800" cy="52149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s1.mm.bing.net/th?&amp;id=HN.607990958021870837&amp;w=300&amp;h=300&amp;c=0&amp;pid=1.9&amp;rs=0&amp;p=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95" y="568546"/>
            <a:ext cx="6038809" cy="572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2.Укажите предложения с однородными членами.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Пушки с пристани палят, кораблю пристать велят.</a:t>
            </a:r>
          </a:p>
          <a:p>
            <a:pPr>
              <a:buNone/>
            </a:pPr>
            <a:r>
              <a:rPr lang="ru-RU" dirty="0" smtClean="0"/>
              <a:t>Б) Корабельщики дивятся, на кораблике толпятся.</a:t>
            </a:r>
          </a:p>
          <a:p>
            <a:pPr>
              <a:buNone/>
            </a:pPr>
            <a:r>
              <a:rPr lang="ru-RU" dirty="0" smtClean="0"/>
              <a:t>В) Вместе с галками к нашему дому прилетают и другие птицы.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3.Укажите предложение без однородных членов.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Я лёг, укрылся с головой и стал думать о завтрашнем дне.</a:t>
            </a:r>
          </a:p>
          <a:p>
            <a:pPr>
              <a:buNone/>
            </a:pPr>
            <a:r>
              <a:rPr lang="ru-RU" dirty="0" smtClean="0"/>
              <a:t>Б) В саду росли гвоздики и розы.</a:t>
            </a:r>
          </a:p>
          <a:p>
            <a:pPr>
              <a:buNone/>
            </a:pPr>
            <a:r>
              <a:rPr lang="ru-RU" dirty="0" smtClean="0"/>
              <a:t>В) В саду росли гвоздики, они издавали терпкий аромат.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Укажите предложение (или предложения) с обобщающим словом.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Одиннадцать лебедей летели один за другим.</a:t>
            </a:r>
          </a:p>
          <a:p>
            <a:pPr>
              <a:buNone/>
            </a:pPr>
            <a:r>
              <a:rPr lang="ru-RU" dirty="0" smtClean="0"/>
              <a:t>Б) В каникулы мы побывали в городах Ярославле, Владимирове, Костроме.</a:t>
            </a:r>
          </a:p>
          <a:p>
            <a:pPr>
              <a:buNone/>
            </a:pPr>
            <a:r>
              <a:rPr lang="ru-RU" dirty="0" smtClean="0"/>
              <a:t>В) Мы посетили старинные русские города: Торжок, Владимир, Суздаль.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Укажите предложение, в котором нужно поставить двоеточие.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А) Мы с раннего детства знаем и любим героев русских народных сказок Василису Премудрую, Ивана Царевича, </a:t>
            </a:r>
            <a:r>
              <a:rPr lang="ru-RU" dirty="0" err="1" smtClean="0"/>
              <a:t>Иванушку-дурачка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Б) Василису Премудрую, Ивана Царевича, </a:t>
            </a:r>
            <a:r>
              <a:rPr lang="ru-RU" dirty="0" err="1" smtClean="0"/>
              <a:t>Иванушку-дурачка</a:t>
            </a:r>
            <a:r>
              <a:rPr lang="ru-RU" dirty="0" smtClean="0"/>
              <a:t> мы любим и знаем с раннего детства.</a:t>
            </a:r>
          </a:p>
          <a:p>
            <a:pPr marL="514350" indent="-514350">
              <a:buNone/>
            </a:pPr>
            <a:r>
              <a:rPr lang="ru-RU" dirty="0" smtClean="0"/>
              <a:t>В) Мы любим и знаем с раннего детства Василису Премудрую, Ивана Царевича, </a:t>
            </a:r>
            <a:r>
              <a:rPr lang="ru-RU" dirty="0" err="1" smtClean="0"/>
              <a:t>Иванушку-дурачка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C00000"/>
                </a:solidFill>
              </a:rPr>
              <a:t>Б </a:t>
            </a:r>
            <a:r>
              <a:rPr lang="ru-RU" dirty="0" smtClean="0"/>
              <a:t>                          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2. </a:t>
            </a:r>
            <a:r>
              <a:rPr lang="ru-RU" b="1" dirty="0" smtClean="0">
                <a:solidFill>
                  <a:srgbClr val="C00000"/>
                </a:solidFill>
              </a:rPr>
              <a:t>А, Б</a:t>
            </a:r>
            <a:r>
              <a:rPr lang="ru-RU" b="1" dirty="0" smtClean="0"/>
              <a:t>                      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3. </a:t>
            </a: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                           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4. </a:t>
            </a: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                        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5. 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ОТВЕТЬ НА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chemeClr val="accent2"/>
                </a:solidFill>
              </a:rPr>
              <a:t>ДОПУСКАЛ ЛИ ТЫ В РАБОТЕ ОШИБКИ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                  </a:t>
            </a:r>
            <a:r>
              <a:rPr lang="ru-RU" b="1" dirty="0" smtClean="0">
                <a:solidFill>
                  <a:schemeClr val="hlink"/>
                </a:solidFill>
              </a:rPr>
              <a:t>ДА.                     НЕТ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 </a:t>
            </a:r>
            <a:r>
              <a:rPr lang="ru-RU" b="1" dirty="0" smtClean="0">
                <a:solidFill>
                  <a:schemeClr val="accent2"/>
                </a:solidFill>
              </a:rPr>
              <a:t>КАК ТЫ СОБИРАЕШЬСЯ РЕШАТЬ ПРОБЛЕМУ?</a:t>
            </a:r>
          </a:p>
          <a:p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rgbClr val="009900"/>
                </a:solidFill>
              </a:rPr>
              <a:t>РАЗБЕРУСЬ САМ</a:t>
            </a:r>
          </a:p>
          <a:p>
            <a:r>
              <a:rPr lang="ru-RU" b="1" dirty="0" smtClean="0">
                <a:solidFill>
                  <a:srgbClr val="009900"/>
                </a:solidFill>
              </a:rPr>
              <a:t>                      СПРОШУ У ТОВАРИЩА</a:t>
            </a:r>
          </a:p>
          <a:p>
            <a:r>
              <a:rPr lang="ru-RU" b="1" dirty="0" smtClean="0">
                <a:solidFill>
                  <a:srgbClr val="009900"/>
                </a:solidFill>
              </a:rPr>
              <a:t>                      СПРОШУ У УЧИТЕЛЯ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3.  СМОГ БЫ ТЫ ОБЪЯСНИТЬ ЭТУ ТЕМУ ТОВАРИЩУ?</a:t>
            </a:r>
          </a:p>
          <a:p>
            <a:r>
              <a:rPr lang="ru-RU" dirty="0" smtClean="0"/>
              <a:t>               </a:t>
            </a:r>
            <a:r>
              <a:rPr lang="ru-RU" b="1" dirty="0" smtClean="0">
                <a:solidFill>
                  <a:srgbClr val="009900"/>
                </a:solidFill>
              </a:rPr>
              <a:t>ДА.                          НЕТ</a:t>
            </a:r>
            <a:r>
              <a:rPr lang="ru-RU" dirty="0" smtClean="0">
                <a:solidFill>
                  <a:srgbClr val="009900"/>
                </a:solidFill>
              </a:rPr>
              <a:t>.</a:t>
            </a:r>
          </a:p>
          <a:p>
            <a:r>
              <a:rPr lang="ru-RU" dirty="0" smtClean="0"/>
              <a:t>4. </a:t>
            </a:r>
            <a:r>
              <a:rPr lang="ru-RU" b="1" dirty="0" smtClean="0">
                <a:solidFill>
                  <a:schemeClr val="accent2"/>
                </a:solidFill>
              </a:rPr>
              <a:t>ДОВОЛЕН ЛИ ТЫ СВОЕЙ РАБОТОЙ</a:t>
            </a:r>
            <a:r>
              <a:rPr lang="ru-RU" dirty="0" smtClean="0"/>
              <a:t>? </a:t>
            </a:r>
          </a:p>
          <a:p>
            <a:r>
              <a:rPr lang="ru-RU" dirty="0" smtClean="0"/>
              <a:t>              </a:t>
            </a:r>
            <a:r>
              <a:rPr lang="ru-RU" b="1" dirty="0" smtClean="0">
                <a:solidFill>
                  <a:srgbClr val="009900"/>
                </a:solidFill>
              </a:rPr>
              <a:t>ДА.                           НЕТ.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УРОК!</a:t>
            </a:r>
            <a:endParaRPr lang="ru-RU" dirty="0"/>
          </a:p>
        </p:txBody>
      </p:sp>
      <p:pic>
        <p:nvPicPr>
          <p:cNvPr id="4" name="Picture 5" descr="фото 0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1214422"/>
            <a:ext cx="7296688" cy="547251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Туманное утро, кожаный диван</a:t>
            </a:r>
            <a:r>
              <a:rPr lang="ru-RU" sz="4000" dirty="0" smtClean="0"/>
              <a:t>, оловянный </a:t>
            </a:r>
            <a:r>
              <a:rPr lang="ru-RU" sz="4000" dirty="0"/>
              <a:t>солдатик, ветреный день, матросский танец</a:t>
            </a:r>
            <a:r>
              <a:rPr lang="ru-RU" sz="4000" dirty="0" smtClean="0"/>
              <a:t>, немецкий </a:t>
            </a:r>
            <a:r>
              <a:rPr lang="ru-RU" sz="4000" dirty="0"/>
              <a:t>язык, рыбацкое дело</a:t>
            </a:r>
            <a:r>
              <a:rPr lang="ru-RU" sz="4000" dirty="0" smtClean="0"/>
              <a:t>, дождевой </a:t>
            </a:r>
            <a:r>
              <a:rPr lang="ru-RU" sz="4000" dirty="0"/>
              <a:t>червь, опрометчивый поступок.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1. [О, О, О]. </a:t>
            </a:r>
            <a:endParaRPr lang="ru-RU" sz="4000" dirty="0" smtClean="0"/>
          </a:p>
          <a:p>
            <a:r>
              <a:rPr lang="ru-RU" sz="4000" dirty="0" smtClean="0"/>
              <a:t>2</a:t>
            </a:r>
            <a:r>
              <a:rPr lang="ru-RU" sz="4000" dirty="0"/>
              <a:t>. [О, О и О</a:t>
            </a:r>
            <a:r>
              <a:rPr lang="ru-RU" sz="4000" dirty="0" smtClean="0"/>
              <a:t>].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3. [О, но О]. </a:t>
            </a:r>
            <a:endParaRPr lang="ru-RU" sz="4000" dirty="0" smtClean="0"/>
          </a:p>
          <a:p>
            <a:r>
              <a:rPr lang="ru-RU" sz="4000" dirty="0" smtClean="0"/>
              <a:t>4</a:t>
            </a:r>
            <a:r>
              <a:rPr lang="ru-RU" sz="4000" dirty="0"/>
              <a:t>. [О или О]. 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Однородные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ОТВЕЧАЮТ НА ….</a:t>
            </a:r>
          </a:p>
          <a:p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ОТНОСЯТСЯ </a:t>
            </a:r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МОГУТ БЫТЬ </a:t>
            </a:r>
            <a:r>
              <a:rPr lang="ru-RU" sz="4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разными</a:t>
            </a:r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ПРОИЗНОСЯТСЯ </a:t>
            </a:r>
            <a:r>
              <a:rPr lang="ru-RU" sz="3600" b="1" dirty="0" smtClean="0">
                <a:solidFill>
                  <a:srgbClr val="000066"/>
                </a:solidFill>
              </a:rPr>
              <a:t>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Карточка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Мещерском крае можно увидеть лесные озера, обширные болота, избы лесников. Внимательно, неутомимо, упрямо изучайте русский язык!  Снежные и ледяные поля сверкают в свете </a:t>
            </a:r>
            <a:r>
              <a:rPr lang="ru-RU" sz="4000" dirty="0" smtClean="0"/>
              <a:t>полярного дня</a:t>
            </a:r>
            <a:r>
              <a:rPr lang="ru-RU" sz="4000" dirty="0" smtClean="0"/>
              <a:t>.  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Карточка №2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 опытным проводником нам не страшно ничто ни броды через бурные реки  ни завалы  ни сплошная тайга ни переправы. На красноватой траве на былинках на соломинках всюду </a:t>
            </a:r>
            <a:r>
              <a:rPr lang="ru-RU" sz="4000" dirty="0" err="1" smtClean="0"/>
              <a:t>блестелинити</a:t>
            </a:r>
            <a:r>
              <a:rPr lang="ru-RU" sz="4000" dirty="0" smtClean="0"/>
              <a:t> осенних паутин.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Карточка №3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Одинокая капля  дождя отвесно упала в воду и от нее пошли тонкие круги. Земля велика и прекрасна. На птичьем рынке продают аквариумы и речной песок обогреватели и подсветку.</a:t>
            </a:r>
          </a:p>
          <a:p>
            <a:pPr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Карточка №4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 смелого собака </a:t>
            </a:r>
            <a:r>
              <a:rPr lang="ru-RU" sz="4000" dirty="0" smtClean="0"/>
              <a:t>лает </a:t>
            </a:r>
            <a:r>
              <a:rPr lang="ru-RU" sz="4000" dirty="0" smtClean="0"/>
              <a:t>а трусливого кусает. </a:t>
            </a:r>
            <a:r>
              <a:rPr lang="ru-RU" sz="4000" dirty="0" smtClean="0"/>
              <a:t>Леса луга </a:t>
            </a:r>
            <a:r>
              <a:rPr lang="ru-RU" sz="4000" dirty="0" smtClean="0"/>
              <a:t>ручьи и речки весною хороши.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Однородные члены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тест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1.Укажите предложение с однородными членами</a:t>
            </a:r>
          </a:p>
          <a:p>
            <a:pPr>
              <a:buNone/>
            </a:pPr>
            <a:r>
              <a:rPr lang="ru-RU" dirty="0" smtClean="0"/>
              <a:t>А) В доме стояла тишина, и только бой старинных часов иногда нарушал её.</a:t>
            </a:r>
          </a:p>
          <a:p>
            <a:pPr>
              <a:buNone/>
            </a:pPr>
            <a:r>
              <a:rPr lang="ru-RU" dirty="0" smtClean="0"/>
              <a:t>Б) Ветер на море гуляет и кораблик подгоняет.</a:t>
            </a:r>
          </a:p>
          <a:p>
            <a:pPr>
              <a:buNone/>
            </a:pPr>
            <a:r>
              <a:rPr lang="ru-RU" dirty="0" smtClean="0"/>
              <a:t>В) Он бежит себе в волнах на раздутых парусах.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495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Однородные члены предложения</vt:lpstr>
      <vt:lpstr>Карточка №1 </vt:lpstr>
      <vt:lpstr>Карточка №2 </vt:lpstr>
      <vt:lpstr>Карточка №3 </vt:lpstr>
      <vt:lpstr>Карточка №4 </vt:lpstr>
      <vt:lpstr>Однородные члены предложения</vt:lpstr>
      <vt:lpstr>2.Укажите предложения с однородными членами.</vt:lpstr>
      <vt:lpstr>3.Укажите предложение без однородных членов.</vt:lpstr>
      <vt:lpstr>4. Укажите предложение (или предложения) с обобщающим словом.</vt:lpstr>
      <vt:lpstr>5. Укажите предложение, в котором нужно поставить двоеточие.</vt:lpstr>
      <vt:lpstr>Ответы</vt:lpstr>
      <vt:lpstr>ОТВЕТЬ НА ВОПРОСЫ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2014-12-14T21:37:47Z</dcterms:created>
  <dcterms:modified xsi:type="dcterms:W3CDTF">2014-12-15T20:10:40Z</dcterms:modified>
</cp:coreProperties>
</file>