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Жирова Ольга Николаевна</a:t>
            </a:r>
            <a:r>
              <a:rPr lang="en-US" b="1" dirty="0" smtClean="0"/>
              <a:t> </a:t>
            </a:r>
            <a:endParaRPr lang="en-US" b="1" dirty="0" smtClean="0"/>
          </a:p>
          <a:p>
            <a:r>
              <a:rPr lang="ru-RU" b="1" smtClean="0"/>
              <a:t>Идентификатор: </a:t>
            </a:r>
            <a:r>
              <a:rPr lang="en-US" b="1" dirty="0" smtClean="0"/>
              <a:t>100-735-693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31224" cy="6068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desert                                      mountain</a:t>
            </a:r>
            <a:endParaRPr lang="ru-RU" dirty="0"/>
          </a:p>
        </p:txBody>
      </p:sp>
      <p:pic>
        <p:nvPicPr>
          <p:cNvPr id="1026" name="Picture 2" descr="C:\Users\user\Downloads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843214" cy="2402009"/>
          </a:xfrm>
          <a:prstGeom prst="rect">
            <a:avLst/>
          </a:prstGeom>
          <a:noFill/>
        </p:spPr>
      </p:pic>
      <p:pic>
        <p:nvPicPr>
          <p:cNvPr id="1027" name="Picture 3" descr="C:\Users\user\Downloads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62144"/>
            <a:ext cx="3699198" cy="2436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822920"/>
          </a:xfrm>
        </p:spPr>
        <p:txBody>
          <a:bodyPr/>
          <a:lstStyle/>
          <a:p>
            <a:r>
              <a:rPr lang="en-US" dirty="0" smtClean="0"/>
              <a:t>forest                                          island         </a:t>
            </a:r>
            <a:endParaRPr lang="ru-RU" dirty="0"/>
          </a:p>
        </p:txBody>
      </p:sp>
      <p:pic>
        <p:nvPicPr>
          <p:cNvPr id="2050" name="Picture 2" descr="C:\Users\user\Downloads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059238" cy="2716415"/>
          </a:xfrm>
          <a:prstGeom prst="rect">
            <a:avLst/>
          </a:prstGeom>
          <a:noFill/>
        </p:spPr>
      </p:pic>
      <p:pic>
        <p:nvPicPr>
          <p:cNvPr id="2051" name="Picture 3" descr="C:\Users\user\Downloads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744416" cy="254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750912"/>
          </a:xfrm>
        </p:spPr>
        <p:txBody>
          <a:bodyPr/>
          <a:lstStyle/>
          <a:p>
            <a:r>
              <a:rPr lang="en-US" dirty="0" smtClean="0"/>
              <a:t>river                                         cliff</a:t>
            </a:r>
            <a:endParaRPr lang="ru-RU" dirty="0"/>
          </a:p>
        </p:txBody>
      </p:sp>
      <p:pic>
        <p:nvPicPr>
          <p:cNvPr id="3074" name="Picture 2" descr="C:\Users\user\Downloads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40426" cy="2880320"/>
          </a:xfrm>
          <a:prstGeom prst="rect">
            <a:avLst/>
          </a:prstGeom>
          <a:noFill/>
        </p:spPr>
      </p:pic>
      <p:pic>
        <p:nvPicPr>
          <p:cNvPr id="3075" name="Picture 3" descr="C:\Users\user\Downloads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059238" cy="2733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5240" cy="6068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lake                                                   sea                                     </a:t>
            </a:r>
            <a:endParaRPr lang="ru-RU" dirty="0"/>
          </a:p>
        </p:txBody>
      </p:sp>
      <p:pic>
        <p:nvPicPr>
          <p:cNvPr id="4098" name="Picture 2" descr="C:\Users\user\Downloads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059238" cy="2537024"/>
          </a:xfrm>
          <a:prstGeom prst="rect">
            <a:avLst/>
          </a:prstGeom>
          <a:noFill/>
        </p:spPr>
      </p:pic>
      <p:pic>
        <p:nvPicPr>
          <p:cNvPr id="4099" name="Picture 3" descr="C:\Users\user\Downloads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059238" cy="2283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6789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beach                                            waterfall                                                                     </a:t>
            </a:r>
            <a:endParaRPr lang="ru-RU" dirty="0"/>
          </a:p>
        </p:txBody>
      </p:sp>
      <p:pic>
        <p:nvPicPr>
          <p:cNvPr id="5122" name="Picture 2" descr="C:\Users\user\Downloads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059238" cy="2285201"/>
          </a:xfrm>
          <a:prstGeom prst="rect">
            <a:avLst/>
          </a:prstGeom>
          <a:noFill/>
        </p:spPr>
      </p:pic>
      <p:pic>
        <p:nvPicPr>
          <p:cNvPr id="5123" name="Picture 3" descr="C:\Users\user\Downloads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059238" cy="2283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492896"/>
            <a:ext cx="8305800" cy="2349908"/>
          </a:xfrm>
        </p:spPr>
        <p:txBody>
          <a:bodyPr/>
          <a:lstStyle/>
          <a:p>
            <a:r>
              <a:rPr lang="en-US" sz="6000" b="1" dirty="0" smtClean="0"/>
              <a:t>The floating islands </a:t>
            </a:r>
          </a:p>
          <a:p>
            <a:r>
              <a:rPr lang="en-US" sz="6000" b="1" dirty="0" smtClean="0"/>
              <a:t>of Lake Titicaca</a:t>
            </a:r>
            <a:endParaRPr lang="ru-RU" sz="6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700808"/>
            <a:ext cx="8305800" cy="792088"/>
          </a:xfrm>
        </p:spPr>
        <p:txBody>
          <a:bodyPr/>
          <a:lstStyle/>
          <a:p>
            <a:r>
              <a:rPr lang="en-US" sz="3600" b="1" dirty="0" smtClean="0"/>
              <a:t>The theme is </a:t>
            </a:r>
            <a:endParaRPr lang="ru-RU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sea, beach, floating islands, place, home to, soft, wet, </a:t>
            </a:r>
            <a:r>
              <a:rPr lang="en-US" sz="3600" dirty="0" err="1" smtClean="0"/>
              <a:t>totora</a:t>
            </a:r>
            <a:r>
              <a:rPr lang="en-US" sz="3600" dirty="0" smtClean="0"/>
              <a:t> reeds, heating, </a:t>
            </a:r>
            <a:endParaRPr lang="ru-RU" sz="3600" dirty="0" smtClean="0"/>
          </a:p>
          <a:p>
            <a:r>
              <a:rPr lang="en-US" sz="3600" dirty="0" smtClean="0"/>
              <a:t>river, cliff, simple, fishermen, reed boats, hospital, </a:t>
            </a:r>
            <a:endParaRPr lang="ru-RU" sz="3600" dirty="0" smtClean="0"/>
          </a:p>
          <a:p>
            <a:r>
              <a:rPr lang="en-US" sz="3600" dirty="0" smtClean="0"/>
              <a:t>nearby, popular with, tourists, experience a unique way of life,</a:t>
            </a:r>
            <a:endParaRPr lang="ru-RU" sz="3600" dirty="0" smtClean="0"/>
          </a:p>
          <a:p>
            <a:r>
              <a:rPr lang="en-US" sz="3600" dirty="0" smtClean="0"/>
              <a:t>lake, forest, water, desert, mountain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words: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Head and shoulders, knees and toes, knees and toes,</a:t>
            </a:r>
            <a:endParaRPr lang="ru-RU" sz="3200" dirty="0" smtClean="0"/>
          </a:p>
          <a:p>
            <a:r>
              <a:rPr lang="en-US" sz="3200" dirty="0" smtClean="0"/>
              <a:t>Head and shoulders, knees and toes, knees and toes,</a:t>
            </a:r>
            <a:endParaRPr lang="ru-RU" sz="3200" dirty="0" smtClean="0"/>
          </a:p>
          <a:p>
            <a:r>
              <a:rPr lang="en-US" sz="3200" dirty="0" smtClean="0"/>
              <a:t>And eyes, and ears, and mouth, and nose,</a:t>
            </a:r>
            <a:endParaRPr lang="ru-RU" sz="3200" dirty="0" smtClean="0"/>
          </a:p>
          <a:p>
            <a:r>
              <a:rPr lang="en-US" sz="3200" dirty="0" smtClean="0"/>
              <a:t>Head and shoulders, knees and toes, knees and toes,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859216" cy="750912"/>
          </a:xfrm>
        </p:spPr>
        <p:txBody>
          <a:bodyPr/>
          <a:lstStyle/>
          <a:p>
            <a:r>
              <a:rPr lang="en-US" b="1" dirty="0" smtClean="0"/>
              <a:t>It</a:t>
            </a:r>
            <a:r>
              <a:rPr lang="ru-RU" b="1" dirty="0" smtClean="0"/>
              <a:t>’</a:t>
            </a:r>
            <a:r>
              <a:rPr lang="en-US" b="1" dirty="0" smtClean="0"/>
              <a:t>s time to have a rest</a:t>
            </a:r>
            <a:r>
              <a:rPr lang="ru-RU" b="1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</TotalTime>
  <Words>142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desert                                      mountain</vt:lpstr>
      <vt:lpstr>forest                                          island         </vt:lpstr>
      <vt:lpstr>river                                         cliff</vt:lpstr>
      <vt:lpstr>lake                                                   sea                                     </vt:lpstr>
      <vt:lpstr>beach                                            waterfall                                                                     </vt:lpstr>
      <vt:lpstr>The theme is </vt:lpstr>
      <vt:lpstr>New words:</vt:lpstr>
      <vt:lpstr>It’s time to have a rest: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Жирова Ольга</dc:creator>
  <cp:lastModifiedBy>user</cp:lastModifiedBy>
  <cp:revision>4</cp:revision>
  <dcterms:created xsi:type="dcterms:W3CDTF">2016-02-23T10:21:08Z</dcterms:created>
  <dcterms:modified xsi:type="dcterms:W3CDTF">2016-02-23T14:22:43Z</dcterms:modified>
</cp:coreProperties>
</file>