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7" d="100"/>
          <a:sy n="87" d="100"/>
        </p:scale>
        <p:origin x="30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6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9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5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7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2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6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3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7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1E7CE8-ADB7-4C00-89F1-EA8F87140ADB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0C462F-8D21-44E1-9F78-245F19C7A1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9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11939" r="-171" b="23433"/>
          <a:stretch/>
        </p:blipFill>
        <p:spPr>
          <a:xfrm>
            <a:off x="0" y="-1"/>
            <a:ext cx="12188952" cy="449926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Nevsky</a:t>
            </a:r>
            <a:r>
              <a:rPr lang="en-US" dirty="0" smtClean="0"/>
              <a:t> </a:t>
            </a:r>
            <a:r>
              <a:rPr lang="en-US" dirty="0" err="1" smtClean="0"/>
              <a:t>prospeCt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24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r="1" b="15765"/>
          <a:stretch/>
        </p:blipFill>
        <p:spPr>
          <a:xfrm>
            <a:off x="-13063" y="0"/>
            <a:ext cx="12205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3905" y="3244334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history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4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2318" b="26630"/>
          <a:stretch/>
        </p:blipFill>
        <p:spPr>
          <a:xfrm>
            <a:off x="-13063" y="1"/>
            <a:ext cx="1219054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064" y="432677"/>
            <a:ext cx="5584489" cy="402336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0"/>
          <a:stretch/>
        </p:blipFill>
        <p:spPr>
          <a:xfrm>
            <a:off x="-1" y="0"/>
            <a:ext cx="122157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interesting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Prospekt</a:t>
            </a:r>
            <a:r>
              <a:rPr lang="en-US" dirty="0">
                <a:solidFill>
                  <a:schemeClr val="bg1"/>
                </a:solidFill>
              </a:rPr>
              <a:t> has five Metro stations </a:t>
            </a:r>
            <a:r>
              <a:rPr lang="en-US" dirty="0" smtClean="0">
                <a:solidFill>
                  <a:schemeClr val="bg1"/>
                </a:solidFill>
              </a:rPr>
              <a:t>along it, which connected with events and people of Russian history.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interesting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99" y="1891145"/>
            <a:ext cx="3112883" cy="427887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2" y="1891145"/>
            <a:ext cx="2947078" cy="4278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14" y="1891145"/>
            <a:ext cx="2914986" cy="4278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7214" y="6170023"/>
            <a:ext cx="2914986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Semenov</a:t>
            </a:r>
            <a:r>
              <a:rPr lang="ru-RU" dirty="0" smtClean="0"/>
              <a:t>: </a:t>
            </a:r>
            <a:r>
              <a:rPr lang="en-US" dirty="0" err="1" smtClean="0"/>
              <a:t>Nevsky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rospekt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0522" y="6174763"/>
            <a:ext cx="294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A.Semenov</a:t>
            </a:r>
            <a:r>
              <a:rPr lang="ru-RU" dirty="0" smtClean="0"/>
              <a:t>: </a:t>
            </a:r>
            <a:r>
              <a:rPr lang="en-US" dirty="0" smtClean="0"/>
              <a:t>Holidays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25599" y="6170023"/>
            <a:ext cx="3112883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Semenov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Nevsky</a:t>
            </a:r>
            <a:r>
              <a:rPr lang="en-US" dirty="0" smtClean="0"/>
              <a:t> </a:t>
            </a:r>
            <a:r>
              <a:rPr lang="en-US" dirty="0" err="1" smtClean="0"/>
              <a:t>Prospekt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50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6" b="28768"/>
          <a:stretch/>
        </p:blipFill>
        <p:spPr>
          <a:xfrm>
            <a:off x="-235130" y="1"/>
            <a:ext cx="1242713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now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44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Nevsky prospeCt</vt:lpstr>
      <vt:lpstr>history</vt:lpstr>
      <vt:lpstr>history</vt:lpstr>
      <vt:lpstr>it’s interesting</vt:lpstr>
      <vt:lpstr>it’s interesting</vt:lpstr>
      <vt:lpstr>now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Kudriavtseva</dc:creator>
  <cp:lastModifiedBy>Учитель</cp:lastModifiedBy>
  <cp:revision>16</cp:revision>
  <dcterms:created xsi:type="dcterms:W3CDTF">2015-12-04T20:30:43Z</dcterms:created>
  <dcterms:modified xsi:type="dcterms:W3CDTF">2016-02-12T10:04:18Z</dcterms:modified>
</cp:coreProperties>
</file>