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68" d="100"/>
          <a:sy n="68" d="100"/>
        </p:scale>
        <p:origin x="-1133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2365878-5A09-4EF2-B44D-ABD40DC07D2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E9AF637-50E6-4E97-8C24-BD5A0AD8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u-ZA" dirty="0" smtClean="0"/>
              <a:t>St. Isaac's Square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://mbradio.ru/images/publications/big/926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46395"/>
            <a:ext cx="6072230" cy="35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21038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located in the Admiralty district</a:t>
            </a:r>
            <a:r>
              <a:rPr lang="ru-RU" sz="3600" dirty="0" smtClean="0"/>
              <a:t> </a:t>
            </a:r>
            <a:r>
              <a:rPr lang="en-US" sz="3600" dirty="0" smtClean="0"/>
              <a:t>of St. Petersburg </a:t>
            </a:r>
            <a:r>
              <a:rPr lang="en-US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495"/>
            <a:ext cx="7543824" cy="3315021"/>
          </a:xfrm>
        </p:spPr>
        <p:txBody>
          <a:bodyPr/>
          <a:lstStyle/>
          <a:p>
            <a:r>
              <a:rPr lang="en-US" dirty="0" smtClean="0"/>
              <a:t>St. Isaac's Square is surrounded by beautiful buildings .The most remarkable are St. Isaac's Cathedral, </a:t>
            </a:r>
            <a:r>
              <a:rPr lang="en-US" dirty="0" err="1" smtClean="0"/>
              <a:t>Mariinsky</a:t>
            </a:r>
            <a:r>
              <a:rPr lang="en-US" dirty="0" smtClean="0"/>
              <a:t> Palace, the hotel Astoria and </a:t>
            </a:r>
            <a:r>
              <a:rPr lang="en-US" dirty="0" err="1" smtClean="0"/>
              <a:t>Angliter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3573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is a mounted Statue to Nicholas I in the middle of the square.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72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8066" name="Picture 2" descr="http://storage.surfingbird.ru/l/13/9/17/20/r2_www.go2life.net_1339457273_sankt_petersb_13_ae3394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57990" cy="452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500726" cy="1143000"/>
          </a:xfrm>
        </p:spPr>
        <p:txBody>
          <a:bodyPr>
            <a:normAutofit/>
          </a:bodyPr>
          <a:lstStyle/>
          <a:p>
            <a:r>
              <a:rPr lang="zu-ZA" sz="4000" dirty="0" smtClean="0"/>
              <a:t>Saint Isaac's Cathedral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cathedral was built for 40 years during the reign of three Russian Emperors by the architect </a:t>
            </a:r>
            <a:r>
              <a:rPr lang="en-US" sz="1800" dirty="0" err="1" smtClean="0"/>
              <a:t>Auguste</a:t>
            </a:r>
            <a:r>
              <a:rPr lang="en-US" sz="1800" dirty="0" smtClean="0"/>
              <a:t> </a:t>
            </a:r>
            <a:r>
              <a:rPr lang="en-US" sz="1800" dirty="0" err="1" smtClean="0"/>
              <a:t>Montferrand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6" name="Picture 2" descr="http://kisandr.artphoto.pro/photo.ashx?photoid=1323973&amp;typ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643182"/>
            <a:ext cx="5655723" cy="366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3829048" cy="1143000"/>
          </a:xfrm>
        </p:spPr>
        <p:txBody>
          <a:bodyPr/>
          <a:lstStyle/>
          <a:p>
            <a:r>
              <a:rPr lang="zu-ZA" dirty="0" smtClean="0"/>
              <a:t>Hotel Astoria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hotel was built in 1912 by architect </a:t>
            </a:r>
            <a:r>
              <a:rPr lang="en-US" sz="2400" dirty="0" err="1" smtClean="0"/>
              <a:t>Lidval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Since opening the hotel was one of the best in St. Petersburg and in Europe.</a:t>
            </a:r>
          </a:p>
          <a:p>
            <a:r>
              <a:rPr lang="en-US" sz="2400" dirty="0" smtClean="0"/>
              <a:t>During the war it housed a hospital.</a:t>
            </a:r>
            <a:endParaRPr lang="ru-RU" sz="2400" dirty="0"/>
          </a:p>
        </p:txBody>
      </p:sp>
      <p:pic>
        <p:nvPicPr>
          <p:cNvPr id="91138" name="Picture 2" descr="http://www.blog-fiesta.com/uploads/slider_image/image/45840/v800_3X2mnm5Bm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5905488" cy="329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757742" cy="1143000"/>
          </a:xfrm>
        </p:spPr>
        <p:txBody>
          <a:bodyPr/>
          <a:lstStyle/>
          <a:p>
            <a:r>
              <a:rPr lang="zu-ZA" dirty="0" smtClean="0"/>
              <a:t>Mariinsky Palace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was built in 1839-1844 by the architect </a:t>
            </a:r>
            <a:r>
              <a:rPr lang="en-US" sz="2000" dirty="0" err="1" smtClean="0"/>
              <a:t>Shtakenshnejder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92162" name="Picture 2" descr="http://photo-pano.spb.ru/photo/1/1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97" y="2500306"/>
            <a:ext cx="814350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543428" cy="1143000"/>
          </a:xfrm>
        </p:spPr>
        <p:txBody>
          <a:bodyPr/>
          <a:lstStyle/>
          <a:p>
            <a:r>
              <a:rPr lang="en-US" dirty="0" smtClean="0"/>
              <a:t>Interesting facts: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6891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Earlier there were </a:t>
            </a:r>
            <a:r>
              <a:rPr lang="en-US" sz="2400" smtClean="0"/>
              <a:t>shopping rows on </a:t>
            </a:r>
            <a:r>
              <a:rPr lang="en-US" sz="2400" dirty="0" smtClean="0"/>
              <a:t>St. Isaac's Square, and it was called –Trade Square. The names of the area often changed.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During the war the area was occupied by kitchen gardens.</a:t>
            </a:r>
          </a:p>
          <a:p>
            <a:endParaRPr lang="en-US" sz="2400" dirty="0" smtClean="0"/>
          </a:p>
          <a:p>
            <a:r>
              <a:rPr lang="en-US" sz="2400" dirty="0" smtClean="0"/>
              <a:t>The great Russian poet Yesenin spent his last days at the hotel </a:t>
            </a:r>
            <a:r>
              <a:rPr lang="en-US" sz="2400" dirty="0" err="1" smtClean="0"/>
              <a:t>Angleterre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Blue bridge over the </a:t>
            </a:r>
            <a:r>
              <a:rPr lang="en-US" sz="2400" dirty="0" err="1" smtClean="0"/>
              <a:t>Moika</a:t>
            </a:r>
            <a:r>
              <a:rPr lang="en-US" sz="2400" dirty="0" smtClean="0"/>
              <a:t> River is the widest in the city. Its width is 97 meters.</a:t>
            </a:r>
          </a:p>
          <a:p>
            <a:endParaRPr lang="en-US" sz="2400" dirty="0" smtClean="0"/>
          </a:p>
          <a:p>
            <a:r>
              <a:rPr lang="en-US" sz="2400" dirty="0" smtClean="0"/>
              <a:t>The first tram line in the city was built across the square in 1907.</a:t>
            </a:r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zu-ZA" dirty="0" smtClean="0"/>
              <a:t>St. Isaac's Square </a:t>
            </a:r>
            <a:r>
              <a:rPr lang="en-US" dirty="0" smtClean="0"/>
              <a:t>is one of the most beautiful places in St. Petersburg.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</TotalTime>
  <Words>153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St. Isaac's Square</vt:lpstr>
      <vt:lpstr>It is located in the Admiralty district of St. Petersburg . </vt:lpstr>
      <vt:lpstr>There is a mounted Statue to Nicholas I in the middle of the square.</vt:lpstr>
      <vt:lpstr>Saint Isaac's Cathedral</vt:lpstr>
      <vt:lpstr>Hotel Astoria</vt:lpstr>
      <vt:lpstr>Mariinsky Palace</vt:lpstr>
      <vt:lpstr>Interesting facts: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Isaac's Square</dc:title>
  <dc:creator>Рома</dc:creator>
  <cp:lastModifiedBy>Учитель</cp:lastModifiedBy>
  <cp:revision>35</cp:revision>
  <dcterms:created xsi:type="dcterms:W3CDTF">2015-12-03T16:11:52Z</dcterms:created>
  <dcterms:modified xsi:type="dcterms:W3CDTF">2016-02-12T10:03:19Z</dcterms:modified>
</cp:coreProperties>
</file>