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школа №2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«Отражение света»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физики: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Зотов Д.А.</a:t>
            </a:r>
          </a:p>
          <a:p>
            <a:pPr marL="0" indent="0" algn="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Хороль 2015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8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  <a:cs typeface="Consolas" panose="020B0609020204030204" pitchFamily="49" charset="0"/>
              </a:rPr>
              <a:t>Ответьте на вопросы:</a:t>
            </a:r>
            <a:endParaRPr lang="ru-RU" b="1" dirty="0">
              <a:latin typeface="Arial Black" panose="020B0A0402010202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7929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свет 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 называется раздел физики, изучающий световые явления 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 чем заключается закон прямолинейного распространения света 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4.Приведите примеры естественных и искусственных источников света.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5.Кем и когда был сформулирован закон прямолинейного распространения света 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6.Что такое тень и полутень 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7.Какие явления доказывают закон прямолинейного распространения света 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8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85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 видим окружающие предметы 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/>
          <a:stretch/>
        </p:blipFill>
        <p:spPr bwMode="auto">
          <a:xfrm>
            <a:off x="2339752" y="1484784"/>
            <a:ext cx="4608512" cy="506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4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0314" r="16224" b="17857"/>
          <a:stretch/>
        </p:blipFill>
        <p:spPr bwMode="auto">
          <a:xfrm>
            <a:off x="-1" y="1281692"/>
            <a:ext cx="9140379" cy="31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Зеркальное и диффузное отражение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8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39380" r="36303" b="23832"/>
          <a:stretch/>
        </p:blipFill>
        <p:spPr bwMode="auto">
          <a:xfrm>
            <a:off x="611560" y="1158504"/>
            <a:ext cx="7776866" cy="56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отражения света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5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39773" r="22583" b="17262"/>
          <a:stretch/>
        </p:blipFill>
        <p:spPr bwMode="auto">
          <a:xfrm>
            <a:off x="0" y="1310864"/>
            <a:ext cx="9129187" cy="34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1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  <a:cs typeface="Consolas" panose="020B0609020204030204" pitchFamily="49" charset="0"/>
              </a:rPr>
              <a:t>Ответьте на вопросы:</a:t>
            </a:r>
            <a:endParaRPr lang="ru-RU" b="1" dirty="0">
              <a:latin typeface="Arial Black" panose="020B0A0402010202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1.Почему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видим окружающие предметы 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2.Какой угол называется углом падения 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3.Какой угол называется углом отражения 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4.Сформулируйте закон отражения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1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МКОУ школа №2 </vt:lpstr>
      <vt:lpstr>Ответьте на вопросы:</vt:lpstr>
      <vt:lpstr>Почему вы видим окружающие предметы ?</vt:lpstr>
      <vt:lpstr>Зеркальное и диффузное отражение</vt:lpstr>
      <vt:lpstr>Закон отражения света</vt:lpstr>
      <vt:lpstr>Презентация PowerPoint</vt:lpstr>
      <vt:lpstr>Ответьте на 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Ответьте на вопросы:</dc:title>
  <dc:creator>user</dc:creator>
  <cp:lastModifiedBy>админ</cp:lastModifiedBy>
  <cp:revision>16</cp:revision>
  <dcterms:created xsi:type="dcterms:W3CDTF">2014-03-02T04:58:41Z</dcterms:created>
  <dcterms:modified xsi:type="dcterms:W3CDTF">2016-02-26T14:18:32Z</dcterms:modified>
</cp:coreProperties>
</file>