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4" r:id="rId4"/>
    <p:sldId id="278" r:id="rId5"/>
    <p:sldId id="263" r:id="rId6"/>
    <p:sldId id="264" r:id="rId7"/>
    <p:sldId id="282" r:id="rId8"/>
    <p:sldId id="280" r:id="rId9"/>
    <p:sldId id="259" r:id="rId10"/>
    <p:sldId id="281" r:id="rId11"/>
    <p:sldId id="295" r:id="rId12"/>
    <p:sldId id="272" r:id="rId13"/>
    <p:sldId id="271" r:id="rId14"/>
    <p:sldId id="283" r:id="rId15"/>
    <p:sldId id="270" r:id="rId16"/>
    <p:sldId id="269" r:id="rId17"/>
    <p:sldId id="288" r:id="rId18"/>
    <p:sldId id="276" r:id="rId19"/>
    <p:sldId id="291" r:id="rId20"/>
    <p:sldId id="292" r:id="rId21"/>
    <p:sldId id="294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64" d="100"/>
          <a:sy n="64" d="100"/>
        </p:scale>
        <p:origin x="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51FE3-A621-4C9D-BCFD-460511DF8FE5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0E542-0075-4B78-BA1A-129142FA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E542-0075-4B78-BA1A-129142FA44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E542-0075-4B78-BA1A-129142FA44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D6FEDA-08ED-4C60-8863-C38777C7D1C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E52B1D-C0DC-4627-83EC-B2A4F9596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Пища богов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7406640" cy="1176536"/>
          </a:xfrm>
        </p:spPr>
        <p:txBody>
          <a:bodyPr/>
          <a:lstStyle/>
          <a:p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9" y="1728787"/>
            <a:ext cx="7817293" cy="429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87901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Примерно наполовину какао-бобы состоят из жиров (какао-масло). Масло-какао единственное среди растительных масел, которое имеет твердую консистенцию, а плавится оно при относительно низкой температуре, близкой к температуре человеческого тела. Поэтому шоколадная плитка тверда, но она приятно тает во рту.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organic-market.nnovo.ru/images/1356541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2789120" cy="3297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dl.sptovarov.ru/uploads/purchases/13905/photo-U13905-P793619-T1385459762-N869862.jpeg"/>
          <p:cNvPicPr>
            <a:picLocks noChangeAspect="1" noChangeArrowheads="1"/>
          </p:cNvPicPr>
          <p:nvPr/>
        </p:nvPicPr>
        <p:blipFill>
          <a:blip r:embed="rId4" cstate="print"/>
          <a:srcRect b="24989"/>
          <a:stretch>
            <a:fillRect/>
          </a:stretch>
        </p:blipFill>
        <p:spPr bwMode="auto">
          <a:xfrm>
            <a:off x="4067944" y="260648"/>
            <a:ext cx="4608512" cy="3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/>
              <a:t>Место  плантаций </a:t>
            </a:r>
            <a:br>
              <a:rPr lang="ru-RU" b="1" smtClean="0"/>
            </a:br>
            <a:r>
              <a:rPr lang="ru-RU" b="1" smtClean="0"/>
              <a:t>какао-деревьев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lachiccabergamo.it/immagini/paesi-produttori-ciocco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580" y="1556792"/>
            <a:ext cx="8095420" cy="5301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573016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Америка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013176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Африка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3933056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Азия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_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598" y="2636912"/>
            <a:ext cx="3481833" cy="31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332656"/>
            <a:ext cx="3033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Белый шоколад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4392488" cy="659735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Белый шоколад - это сладкая смесь сахара, какао-масла, и молочных белков. В отличие от других сортов шоколада, белый шоколад не содержит  какао-порошок.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Часть белого шоколада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делается из недорогого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гидрогенизированных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растительных жиров, и таким образом, не имеют ничего общего с шоколадом на основе какао.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Какао-масла в нем тоже немного минимум 20% – так и получается белый цвет плитки.</a:t>
            </a:r>
          </a:p>
          <a:p>
            <a:pPr lvl="0" algn="just">
              <a:lnSpc>
                <a:spcPct val="80000"/>
              </a:lnSpc>
              <a:defRPr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Белый шоколад принесет  минимум пользы, так как  содержит минимальное количество какао-бобов. </a:t>
            </a:r>
          </a:p>
          <a:p>
            <a:pPr algn="just">
              <a:lnSpc>
                <a:spcPct val="80000"/>
              </a:lnSpc>
              <a:defRPr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016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Молочный шоколад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3960440" cy="659735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Молочный шоколад содержит  какао-масло, сахар, ваниль, молочный порошок и соевый лецитин. </a:t>
            </a:r>
          </a:p>
          <a:p>
            <a:pPr lvl="0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Любой молочный шоколад должен содержать минимум 25% до 35%  сухого какао и минимум 14% сухого молока. </a:t>
            </a:r>
          </a:p>
          <a:p>
            <a:pPr lvl="0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Больше всего добавок и заменителей вкладывается именно в молочный шоколад.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8"/>
            <a:ext cx="35841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320"/>
            <a:ext cx="40736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Тёмный шоколад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60648"/>
            <a:ext cx="4017640" cy="61926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Классический шоколад,            тёмный  – это шоколад с содержанием какао-продуктов от 35 до 55-60%.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также содержать такие ингредиенты, как какао-масло, сахар и ваниль.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в тёмный шоколад добавляют различные орехи.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16216" y="2492896"/>
            <a:ext cx="2417472" cy="3694544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33798" name="Picture 6" descr="http://www.sutlubitter.com/v1/wp-content/uploads/2010/08/shutterstock_130169441.jpg"/>
          <p:cNvPicPr>
            <a:picLocks noChangeAspect="1" noChangeArrowheads="1"/>
          </p:cNvPicPr>
          <p:nvPr/>
        </p:nvPicPr>
        <p:blipFill>
          <a:blip r:embed="rId2" cstate="print"/>
          <a:srcRect l="30332" r="13586"/>
          <a:stretch>
            <a:fillRect/>
          </a:stretch>
        </p:blipFill>
        <p:spPr bwMode="auto">
          <a:xfrm>
            <a:off x="4860032" y="1412776"/>
            <a:ext cx="399593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393624" cy="1484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Горький шоколад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4896544" cy="640871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Горький  шоколад – производится путем добавления к какао-массе сахара и какао-масла.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Черный шоколад должен содержать не менее 60% - до 95%  какао-массы.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больше в шоколаде какао тёртого или какао масла, тем более горьким вкусом и более ярким ароматом обладает шоколад и тем более он ценится.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Горький шоколад считается самым полезным, так как именно в нем содержится максимум какао продуктов. </a:t>
            </a:r>
          </a:p>
          <a:p>
            <a:pPr algn="just">
              <a:lnSpc>
                <a:spcPct val="80000"/>
              </a:lnSpc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5643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Польза темного и горького шоколада</a:t>
            </a:r>
            <a:endParaRPr lang="ru-RU" b="1" dirty="0"/>
          </a:p>
        </p:txBody>
      </p:sp>
      <p:pic>
        <p:nvPicPr>
          <p:cNvPr id="5" name="Picture 4" descr="0_568_dc3ba17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24928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760" y="45091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Шоколад  стимулирует работу нервной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систем, защищает организм от атеросклероза.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83671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Доктора советуют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кушать шоколад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профилактики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усталости и  к тому же повышает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серотонина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так называемого гормона счастья.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1772816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несколько долек темного шоколада с высоким содержанием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флаванолов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только предотвращают появление морщин, но и снижают риск заболевания раком кожи.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484784"/>
            <a:ext cx="213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Кальций отвечает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крепость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костной ткани.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212976"/>
            <a:ext cx="244827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Ежедневное потребление темного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шоколада помогает снять воспаления,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связанные с заболеваниями кровеносной системы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3560" y="55892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Флаванола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шоколаде обладает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6382464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Польза шоколада 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2886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Магний отвечает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клеточный обмен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052736"/>
            <a:ext cx="1657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Фосфором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питается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 мозг!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420888"/>
            <a:ext cx="3866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Магний - улучшает память,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повышает устойчивость 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стрессам, поднимает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настроение и укрепляет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иммунитет.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4437112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того, черный шоколад является отличным стимулятором умственной деятельности. Особо он полезен студентам и школьникам во время экзаменов.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2" descr="http://schkola3syz.ucoz.ru/utheniku/t4_3289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2350765" cy="23507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4293096"/>
            <a:ext cx="3816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шоколаде содержится целая кладовая минералов (железа, натрия, кальция, магния, калия и др.),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витаминов группы В, P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052737"/>
            <a:ext cx="266429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Темный  шоколад дает хороший заряд бодрости.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244408" cy="9087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Правда что?</a:t>
            </a:r>
            <a:endParaRPr lang="ru-RU" sz="4800" b="1" dirty="0"/>
          </a:p>
        </p:txBody>
      </p:sp>
      <p:pic>
        <p:nvPicPr>
          <p:cNvPr id="5" name="Picture 4" descr="sh_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87163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980728"/>
            <a:ext cx="527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Шоколад – виновник лишнего веса.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1628800"/>
            <a:ext cx="437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Шоколад – источник энергии.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Шоколад обладает стимулирующим эффектом.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348880"/>
            <a:ext cx="414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шоколаде много кофеина.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61048"/>
            <a:ext cx="5388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Шоколад вреден для  зубов,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способствует заболеванию кариесом.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5733256"/>
            <a:ext cx="5402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Шоколад  средство от депрессии,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вызывает чувство радости и счастья.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7984" y="4869160"/>
            <a:ext cx="3661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Запах шоколада полезен.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Музей шоколада в </a:t>
            </a:r>
            <a:br>
              <a:rPr lang="ru-RU" b="1" dirty="0" smtClean="0"/>
            </a:br>
            <a:r>
              <a:rPr lang="ru-RU" b="1" dirty="0" smtClean="0"/>
              <a:t>Санкт- Петербурге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996952"/>
            <a:ext cx="2200288" cy="32514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xn----btbgga2djbckdp.xn--p1ai/images/muse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564904"/>
            <a:ext cx="2411760" cy="3889935"/>
          </a:xfrm>
          <a:prstGeom prst="rect">
            <a:avLst/>
          </a:prstGeom>
          <a:noFill/>
        </p:spPr>
      </p:pic>
      <p:pic>
        <p:nvPicPr>
          <p:cNvPr id="1028" name="Picture 4" descr="http://www.kboom.ru/upload/medialibrary/36d/36d09ad72aa2d76de0a3e56b86ac9f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2819400" cy="3810000"/>
          </a:xfrm>
          <a:prstGeom prst="rect">
            <a:avLst/>
          </a:prstGeom>
          <a:noFill/>
        </p:spPr>
      </p:pic>
      <p:pic>
        <p:nvPicPr>
          <p:cNvPr id="1032" name="Picture 8" descr="http://prv0.lori-images.net/skulptura-pered-vhodom-v-muzei-shokolada-na-nevskom-0004027340-preview.jpg"/>
          <p:cNvPicPr>
            <a:picLocks noChangeAspect="1" noChangeArrowheads="1"/>
          </p:cNvPicPr>
          <p:nvPr/>
        </p:nvPicPr>
        <p:blipFill>
          <a:blip r:embed="rId4" cstate="print"/>
          <a:srcRect l="11226" r="13242" b="7246"/>
          <a:stretch>
            <a:fillRect/>
          </a:stretch>
        </p:blipFill>
        <p:spPr bwMode="auto">
          <a:xfrm>
            <a:off x="539552" y="1340768"/>
            <a:ext cx="3096344" cy="5214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История шоколада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328" y="1124744"/>
            <a:ext cx="5797152" cy="5472608"/>
          </a:xfrm>
        </p:spPr>
        <p:txBody>
          <a:bodyPr>
            <a:normAutofit fontScale="92500"/>
          </a:bodyPr>
          <a:lstStyle/>
          <a:p>
            <a:pPr marL="0" algn="just"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Впервые шоколад попробовали древнее индейцы –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ольмеки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ещё в двухтысячном году до нашей эры. Они варили пенный напиток из измельчённых и обжаренных плодов какао. Секрет изготовления шоколада хранился в строжайшей тайне столетиями. Напиток получил название  «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kakawa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godsbay.ru/orient/images/maya_civilization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51520" y="1164541"/>
            <a:ext cx="2880320" cy="496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Музей шоколада в Вене</a:t>
            </a:r>
            <a:endParaRPr lang="ru-RU" b="1" dirty="0"/>
          </a:p>
        </p:txBody>
      </p:sp>
      <p:pic>
        <p:nvPicPr>
          <p:cNvPr id="4" name="Содержимое 3" descr="&amp;shcy;&amp;ocy;&amp;kcy;&amp;ocy;&amp;lcy;&amp;acy;&amp;d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Музей шоколада в Барселона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&amp;Mcy;&amp;ucy;&amp;zcy;&amp;iecy;&amp;jcy; &amp;shcy;&amp;ocy;&amp;kcy;&amp;ocy;&amp;lcy;&amp;acy;&amp;dcy;&amp;acy; (Museu de la Xocolat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488832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25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65313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  <a:r>
              <a:rPr lang="ru-RU" sz="6000" b="1" dirty="0" smtClean="0"/>
              <a:t>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0506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Историю развития шоколада продолжило племя майя. Напиток из плодов шоколадного дерева был для майя  эликсиром и, конечно, роскошью, доступной лишь избранным: предводителям племен, вождям и жрецам.  Напиток из шоколада  называли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чоколатль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что в переводе означало «горькая вода».</a:t>
            </a:r>
          </a:p>
        </p:txBody>
      </p:sp>
      <p:pic>
        <p:nvPicPr>
          <p:cNvPr id="34818" name="Picture 2" descr="http://ekburg.tv/cixfiles/8594/maj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51816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0"/>
            <a:ext cx="7776864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dirty="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Ацтеки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верили в то, что плоды какао попали на их землю из рая, поэтому шоколадное дерево они назвали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"райским".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Рецепт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чокоатль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горячей воде разводили растертые бобы какао и добавляли в эту жидкость перец и ваниль. Сахара или молока в напитке не было, поэтому он был ужасно горький и невкусный.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sz="2400" b="1" dirty="0" smtClean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602272"/>
            <a:ext cx="532859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Какао бобы были эквивалентом денег.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  зёрен можно было купить кролика,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 зёрен — крепкого раба.</a:t>
            </a:r>
          </a:p>
          <a:p>
            <a:endParaRPr lang="ru-RU" dirty="0"/>
          </a:p>
        </p:txBody>
      </p:sp>
      <p:pic>
        <p:nvPicPr>
          <p:cNvPr id="6" name="Рисунок 5" descr="&amp;shcy;&amp;ocy;&amp;kcy;&amp;ocy;&amp;lcy;&amp;acy;&amp;d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46805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ru-RU" dirty="0" smtClean="0"/>
              <a:t>Как шоколад попал в Европу?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464496" cy="5760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Европу шоколад привез путешественник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Эрнандо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Кортес в 1519 г 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Вначале вкусное лакомство здесь не оценили. Кроме того, этот необычный продукт даже называли "дьявольским зельем". Светские дамы боялись, что из-за него можно родить чернокожего ребёнка. </a:t>
            </a:r>
            <a:r>
              <a:rPr lang="ru-RU" sz="3600" dirty="0" smtClean="0"/>
              <a:t> 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Сначала напиток из какао-бобов употребляли только мужчины, так как он был очень крепким и горьким. 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&amp;shcy;&amp;ocy;&amp;kcy;&amp;ocy;&amp;lcy;&amp;acy;&amp;dcy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104456" cy="24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shcy;&amp;ocy;&amp;kcy;&amp;ocy;&amp;lcy;&amp;acy;&amp;d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176464" cy="279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/>
          <a:lstStyle/>
          <a:p>
            <a:r>
              <a:rPr lang="ru-RU" dirty="0" smtClean="0"/>
              <a:t>Рождение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95736" y="6237312"/>
            <a:ext cx="3240360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3382888" cy="506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908720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начала XIX века шоколад употребляли исключительно в жидком виде, пока швейцарец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Франсуа Луи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создал в 1819 году первую в мире плитку твердого шоколада.    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35699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рецепты твердого шоколада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стали добавлять  орехи, цукаты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различные сладости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941168"/>
            <a:ext cx="5553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1875 году швейцарец Даниэль Петер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смешал какао-массу со сгущенным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молоком. Так появился молочный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шоколад, или    швейцарский шоколад.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052736"/>
          </a:xfrm>
        </p:spPr>
        <p:txBody>
          <a:bodyPr>
            <a:normAutofit/>
          </a:bodyPr>
          <a:lstStyle/>
          <a:p>
            <a:pPr lvl="1" algn="ctr"/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Искусство и шоколад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268760"/>
            <a:ext cx="1584176" cy="886232"/>
          </a:xfrm>
        </p:spPr>
        <p:txBody>
          <a:bodyPr>
            <a:normAutofit lnSpcReduction="10000"/>
          </a:bodyPr>
          <a:lstStyle/>
          <a:p>
            <a:pPr lvl="1"/>
            <a:endParaRPr lang="ru-RU" sz="31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196752"/>
            <a:ext cx="3801616" cy="5311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«Прекрасная шоколадница»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известная картина швейцарского художника XVIII века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Ж.Э.Лиотара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изображающая служанку, несущую на подносе горячий шоколад. Выполнена в технике пастели на пергаменте.</a:t>
            </a:r>
          </a:p>
          <a:p>
            <a:endParaRPr lang="ru-RU" dirty="0"/>
          </a:p>
        </p:txBody>
      </p:sp>
      <p:pic>
        <p:nvPicPr>
          <p:cNvPr id="35842" name="Picture 2" descr="http://stat20.privet.ru/lr/0c0ca03df6a07799e2b6b3fee0d2fd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97239"/>
            <a:ext cx="3672408" cy="586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81101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Вечнозеленое дерево какао цветёт круглогодично и плодоносит круглый год. При благоприятных условиях цветение наступает на 2-3 году жизни сеянца и продолжается до 25-50 летнего возраста. Дозревают плоды 4-9 месяцев. Высокие урожаи дерево даёт, начиная с 12 года жизни. Урожай собирается два раза в год, первый раз в конце сезона дождей перед началом засух, и второй раз — перед началом сезона дождей. </a:t>
            </a:r>
            <a:endParaRPr lang="ru-RU" sz="2400" dirty="0"/>
          </a:p>
        </p:txBody>
      </p:sp>
      <p:pic>
        <p:nvPicPr>
          <p:cNvPr id="34818" name="Picture 2" descr="http://chocolatery.net/wp-content/uploads/2013/06/cacao-1.jpg"/>
          <p:cNvPicPr>
            <a:picLocks noChangeAspect="1" noChangeArrowheads="1"/>
          </p:cNvPicPr>
          <p:nvPr/>
        </p:nvPicPr>
        <p:blipFill>
          <a:blip r:embed="rId3" cstate="print"/>
          <a:srcRect t="4829"/>
          <a:stretch>
            <a:fillRect/>
          </a:stretch>
        </p:blipFill>
        <p:spPr bwMode="auto">
          <a:xfrm>
            <a:off x="1619672" y="188640"/>
            <a:ext cx="6768752" cy="371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870075" y="836613"/>
            <a:ext cx="7273925" cy="10795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83568" y="4149080"/>
            <a:ext cx="8460432" cy="27089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Плоды дерева какао называют какао-стручками. Стручок какао весит примерно от 200 до 800 г. В среднем дерево дает 30 стручков.  Если снять нежный причудливый плод и разрезать его, то можно увидеть от 30 до 40 желтоватых  семян, врезанных в белую мякоть плода. Это бобы какао. Примерно наполовину какао-бобы состоят из жиров (какао-масло). </a:t>
            </a:r>
          </a:p>
        </p:txBody>
      </p:sp>
      <p:pic>
        <p:nvPicPr>
          <p:cNvPr id="16386" name="Picture 2" descr="http://www.tourgourmetperu.com/gastronomico/peru/Chocotour_Peru_fruto.jpg"/>
          <p:cNvPicPr>
            <a:picLocks noChangeAspect="1" noChangeArrowheads="1"/>
          </p:cNvPicPr>
          <p:nvPr/>
        </p:nvPicPr>
        <p:blipFill>
          <a:blip r:embed="rId2" cstate="print"/>
          <a:srcRect l="8511" t="10640" r="9575"/>
          <a:stretch>
            <a:fillRect/>
          </a:stretch>
        </p:blipFill>
        <p:spPr bwMode="auto">
          <a:xfrm>
            <a:off x="3599384" y="188640"/>
            <a:ext cx="5544616" cy="4003501"/>
          </a:xfrm>
          <a:prstGeom prst="rect">
            <a:avLst/>
          </a:prstGeom>
          <a:noFill/>
        </p:spPr>
      </p:pic>
      <p:pic>
        <p:nvPicPr>
          <p:cNvPr id="16388" name="Picture 4" descr="http://forexaw.com/TERMs/Raw_materials/Other_extractive_materials/fimg1466329_7_Plodyi_kakao_v_razreze.jpg"/>
          <p:cNvPicPr>
            <a:picLocks noChangeAspect="1" noChangeArrowheads="1"/>
          </p:cNvPicPr>
          <p:nvPr/>
        </p:nvPicPr>
        <p:blipFill>
          <a:blip r:embed="rId3" cstate="print"/>
          <a:srcRect t="12923" r="50861" b="9539"/>
          <a:stretch>
            <a:fillRect/>
          </a:stretch>
        </p:blipFill>
        <p:spPr bwMode="auto">
          <a:xfrm>
            <a:off x="179512" y="0"/>
            <a:ext cx="3600400" cy="4154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1225</TotalTime>
  <Words>688</Words>
  <Application>Microsoft Office PowerPoint</Application>
  <PresentationFormat>Экран (4:3)</PresentationFormat>
  <Paragraphs>114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Пища богов</vt:lpstr>
      <vt:lpstr>История шоколада </vt:lpstr>
      <vt:lpstr>Слайд 3</vt:lpstr>
      <vt:lpstr>Слайд 4</vt:lpstr>
      <vt:lpstr>Как шоколад попал в Европу?</vt:lpstr>
      <vt:lpstr>Рождение шоколада</vt:lpstr>
      <vt:lpstr>Искусство и шоколад</vt:lpstr>
      <vt:lpstr>Слайд 8</vt:lpstr>
      <vt:lpstr>Слайд 9</vt:lpstr>
      <vt:lpstr>Слайд 10</vt:lpstr>
      <vt:lpstr>Место  плантаций  какао-деревьев </vt:lpstr>
      <vt:lpstr>Белый шоколад</vt:lpstr>
      <vt:lpstr>Молочный шоколад</vt:lpstr>
      <vt:lpstr>Тёмный шоколад</vt:lpstr>
      <vt:lpstr>Горький шоколад</vt:lpstr>
      <vt:lpstr>Польза темного и горького шоколада</vt:lpstr>
      <vt:lpstr>Польза шоколада </vt:lpstr>
      <vt:lpstr>Правда что?</vt:lpstr>
      <vt:lpstr>Музей шоколада в  Санкт- Петербурге</vt:lpstr>
      <vt:lpstr>Музей шоколада в Вене</vt:lpstr>
      <vt:lpstr>Музей шоколада в Барселона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ШОКОЛАД</dc:title>
  <dc:creator>123</dc:creator>
  <cp:lastModifiedBy>Наташа</cp:lastModifiedBy>
  <cp:revision>125</cp:revision>
  <dcterms:created xsi:type="dcterms:W3CDTF">2014-04-11T13:15:20Z</dcterms:created>
  <dcterms:modified xsi:type="dcterms:W3CDTF">2016-02-26T21:43:37Z</dcterms:modified>
</cp:coreProperties>
</file>