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20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78F83B-C5A4-2E4E-A066-0D4E42B02A2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668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3B828E-D53C-AA4B-BEA9-CC9F359D604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10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5FFBC-BADE-904E-908B-FF0DDF48892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77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05687F-4EEB-C54E-844D-8EBD909268C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55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D32015-9B55-A84B-ADAC-E132482C2E7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553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7D018E-65D0-1E4D-AC43-EEC25BB3970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986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D9FCE4-DD6A-7A4F-89F2-683464CC6AE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708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0B7FE-E608-4642-9124-4A90DC4D2B7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92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2CD94-CC7D-154C-9D34-D36107BCBE2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01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635D43-A4D0-0F47-A1A5-219BC6240C9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41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D5795C-B80E-5748-9C2F-DBC52A17736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045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3DD2EAB-096D-4741-A19B-CC773AA8DBEA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gif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gif"/><Relationship Id="rId5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67261425_0_1f170_daec785c_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8298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_piece_of_winter__by_fangedfe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3810000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19600" y="5105400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>
                <a:solidFill>
                  <a:srgbClr val="161645"/>
                </a:solidFill>
              </a:rPr>
              <a:t>Работу выполнила: ученица  11«А» класса Чванова Дарья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43400" y="1676400"/>
            <a:ext cx="48006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222268"/>
                </a:solidFill>
              </a:rPr>
              <a:t>ФИЗИКА В ХУДОЖЕСТВЕННЫХ ПРОИЗВЕДЕНИЯХ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228600" y="5334000"/>
            <a:ext cx="3657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/>
              <a:t>Александр Иванович Герцен </a:t>
            </a:r>
          </a:p>
        </p:txBody>
      </p:sp>
      <p:pic>
        <p:nvPicPr>
          <p:cNvPr id="11267" name="Picture 6" descr="Shilling_P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9400" y="762000"/>
            <a:ext cx="291306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4876800" y="53340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5181600" y="5334000"/>
            <a:ext cx="3581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/>
              <a:t>Павел Львович Шиллинг</a:t>
            </a:r>
          </a:p>
        </p:txBody>
      </p:sp>
      <p:pic>
        <p:nvPicPr>
          <p:cNvPr id="11270" name="Picture 10" descr="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35417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472px-Vladimir_Borovikovsky_001_(portrait_of_Gavrila_Derzhavin)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6188" y="457200"/>
            <a:ext cx="37830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4953000" y="5486400"/>
            <a:ext cx="388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/>
              <a:t>Гавриил Романович Державин</a:t>
            </a:r>
            <a:r>
              <a:rPr lang="ru-RU"/>
              <a:t> </a:t>
            </a:r>
          </a:p>
        </p:txBody>
      </p:sp>
      <p:pic>
        <p:nvPicPr>
          <p:cNvPr id="12292" name="Picture 6" descr="516px-Kiprensky_Pushki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41275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457200" y="5486400"/>
            <a:ext cx="419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/>
              <a:t>Александр Сергеевич Пушкин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Рождественский,_Роберт_Иванови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46482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1447800" y="5181600"/>
            <a:ext cx="426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/>
              <a:t>Роберт Рождественский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Fiz i l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457200"/>
            <a:ext cx="62484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0a01d49990b1d890970fd5dac77441e3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443288"/>
            <a:ext cx="4648200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kaleidosko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 descr="848b92405410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5105400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 descr="1940823_99c44fc1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32188"/>
            <a:ext cx="4495800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0" y="304800"/>
            <a:ext cx="37115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8"/>
          <p:cNvSpPr txBox="1">
            <a:spLocks noChangeArrowheads="1"/>
          </p:cNvSpPr>
          <p:nvPr/>
        </p:nvSpPr>
        <p:spPr bwMode="auto">
          <a:xfrm>
            <a:off x="5410200" y="3886200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/>
              <a:t>Лев Николаевич Толстой</a:t>
            </a:r>
          </a:p>
        </p:txBody>
      </p:sp>
      <p:sp>
        <p:nvSpPr>
          <p:cNvPr id="4100" name="Text Box 9"/>
          <p:cNvSpPr txBox="1">
            <a:spLocks noChangeArrowheads="1"/>
          </p:cNvSpPr>
          <p:nvPr/>
        </p:nvSpPr>
        <p:spPr bwMode="auto">
          <a:xfrm>
            <a:off x="4343400" y="1828800"/>
            <a:ext cx="4800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/>
              <a:t>«Наука и искусство так же тесно связаны между собой, как лёгкие и сердце»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480px-Einstein1921_by_F_Schmutzer_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36639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1143000" y="5181600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/>
              <a:t>Альберт Эйнштейн</a:t>
            </a:r>
          </a:p>
        </p:txBody>
      </p:sp>
      <p:pic>
        <p:nvPicPr>
          <p:cNvPr id="5124" name="Picture 6" descr="436px-Copernicu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4763" y="228600"/>
            <a:ext cx="3327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5181600" y="51816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/>
              <a:t>Николай Коперник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413px-Curie-nobel-portrait-2-6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776663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457200" y="5867400"/>
            <a:ext cx="3733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/>
              <a:t>Мария Склодовская-Кюри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413px-Flaubert-Girau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367823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4648200" y="914400"/>
            <a:ext cx="449580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/>
              <a:t>«Чем дальше, тем искусство становится более научным, а наука более художественной; расставшись у основания, они встретятся когда – нибудь на вершине» 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5334000" y="4800600"/>
            <a:ext cx="3581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/>
              <a:t>Гюста́в Флобе́р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Gutenbe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362108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990600" y="5105400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/>
              <a:t>Иоганн Гутенберг </a:t>
            </a:r>
          </a:p>
        </p:txBody>
      </p:sp>
      <p:pic>
        <p:nvPicPr>
          <p:cNvPr id="8196" name="Picture 6" descr="fedoro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200" y="457200"/>
            <a:ext cx="3048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5334000" y="5105400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/>
              <a:t>Иван Фёдоров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Lomonosov_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40005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4953000" y="1371600"/>
            <a:ext cx="3962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800"/>
              <a:t>«Открылась бездна звезд полна. </a:t>
            </a:r>
            <a:br>
              <a:rPr lang="ru-RU" sz="2800"/>
            </a:br>
            <a:r>
              <a:rPr lang="ru-RU" sz="2800"/>
              <a:t>    Звездам числа нет, бездне – дна…»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4953000" y="3505200"/>
            <a:ext cx="419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/>
              <a:t>Михаил Васильевич Ломоносов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Jules_Ver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32781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143000" y="5334000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/>
              <a:t>Жюль Верн </a:t>
            </a:r>
          </a:p>
        </p:txBody>
      </p:sp>
      <p:pic>
        <p:nvPicPr>
          <p:cNvPr id="10244" name="Picture 6" descr="54441622_Auguste_Piccar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457200"/>
            <a:ext cx="31591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5486400" y="5334000"/>
            <a:ext cx="289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000"/>
              <a:t>Огюст Пиккар</a:t>
            </a:r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</TotalTime>
  <Words>102</Words>
  <Application>Microsoft Macintosh PowerPoint</Application>
  <PresentationFormat>Экран (4:3)</PresentationFormat>
  <Paragraphs>20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НАТАСАША</dc:creator>
  <cp:lastModifiedBy>Olga Revazova</cp:lastModifiedBy>
  <cp:revision>3</cp:revision>
  <cp:lastPrinted>1601-01-01T00:00:00Z</cp:lastPrinted>
  <dcterms:created xsi:type="dcterms:W3CDTF">1601-01-01T00:00:00Z</dcterms:created>
  <dcterms:modified xsi:type="dcterms:W3CDTF">2016-06-01T20:36:01Z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