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8" r:id="rId5"/>
    <p:sldId id="259" r:id="rId6"/>
    <p:sldId id="257" r:id="rId7"/>
    <p:sldId id="2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0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fld id="{BE7456F4-A04E-D642-94DE-3688F524436A}" type="datetimeFigureOut">
              <a:rPr lang="ru-RU"/>
              <a:pPr/>
              <a:t>01.06.16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9618668A-F4CE-9143-8B1B-686F4DB0622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31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5C7942-D22B-304B-A20F-F22C2C4016EB}" type="datetimeFigureOut">
              <a:rPr lang="ru-RU"/>
              <a:pPr/>
              <a:t>01.06.16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4804A-9E58-B246-9F88-185A5559CAD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30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" name="Равнобедренный треугольник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E5FEEA-4D5E-EA4C-9F52-CC2020DCB548}" type="datetimeFigureOut">
              <a:rPr lang="ru-RU"/>
              <a:pPr/>
              <a:t>01.06.16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3AB79-2BFF-8A41-8467-00327742CA8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13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AAA821-85BD-6842-83BA-8E1CAEB49D72}" type="datetimeFigureOut">
              <a:rPr lang="ru-RU"/>
              <a:pPr/>
              <a:t>01.06.16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C3DF5-E15C-0046-9AC8-34996026935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80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fld id="{5BE7CF7C-A0F2-6A41-B76E-A6C75C8B97B8}" type="datetimeFigureOut">
              <a:rPr lang="ru-RU"/>
              <a:pPr/>
              <a:t>01.06.16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fld id="{F63F1469-28A9-A84C-92B7-6D1DA058DE3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831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C1B942-5C69-BC40-B55C-525C23F32D13}" type="datetimeFigureOut">
              <a:rPr lang="ru-RU"/>
              <a:pPr/>
              <a:t>01.06.16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88FAA-5795-FD48-8547-8EB40E1BED3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3E28F0-D987-A849-A382-F0C6601EE262}" type="datetimeFigureOut">
              <a:rPr lang="ru-RU"/>
              <a:pPr/>
              <a:t>01.06.16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5A217-7954-AA4A-9FF6-E9781C53724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41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1E3FE-920A-3E44-B126-C1BE4E77B32E}" type="datetimeFigureOut">
              <a:rPr lang="ru-RU"/>
              <a:pPr/>
              <a:t>01.06.16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C12A1-258A-7740-B9C2-3850E9311A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63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233EB2-DABA-AF4C-85D1-4E277AF302CE}" type="datetimeFigureOut">
              <a:rPr lang="ru-RU"/>
              <a:pPr/>
              <a:t>01.06.16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0BC37-EB18-1040-8D58-81D21236DFB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17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Равнобедренный треугольник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01FED2-09E8-8A42-B58E-5C5BED493FB5}" type="datetimeFigureOut">
              <a:rPr lang="ru-RU"/>
              <a:pPr/>
              <a:t>01.06.16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79B38-629D-7447-B6F2-FA115BEE9AD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38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905085-AA56-9341-9AC2-3A2AAA153F05}" type="datetimeFigureOut">
              <a:rPr lang="ru-RU"/>
              <a:pPr/>
              <a:t>01.06.16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9F5C9-8981-604D-A918-AB6164A5043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655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Calibri" charset="0"/>
              </a:defRPr>
            </a:lvl1pPr>
          </a:lstStyle>
          <a:p>
            <a:fld id="{D39A59BA-D3ED-634C-B63F-CC3AEF6B01E9}" type="datetimeFigureOut">
              <a:rPr lang="ru-RU"/>
              <a:pPr/>
              <a:t>01.06.16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Calibri" charset="0"/>
              </a:defRPr>
            </a:lvl1pPr>
          </a:lstStyle>
          <a:p>
            <a:fld id="{9926E338-377B-B144-904E-5BD83BFBE3A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0" r:id="rId4"/>
    <p:sldLayoutId id="2147483681" r:id="rId5"/>
    <p:sldLayoutId id="2147483685" r:id="rId6"/>
    <p:sldLayoutId id="2147483686" r:id="rId7"/>
    <p:sldLayoutId id="2147483687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Arial" charset="0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charset="0"/>
          <a:ea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charset="0"/>
          <a:ea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charset="0"/>
          <a:ea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charset="0"/>
          <a:ea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charset="0"/>
          <a:ea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charset="0"/>
          <a:ea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charset="0"/>
          <a:ea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charset="0"/>
          <a:ea typeface="Arial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charset="0"/>
        <a:buChar char=""/>
        <a:defRPr sz="2600" kern="1200">
          <a:solidFill>
            <a:schemeClr val="tx1"/>
          </a:solidFill>
          <a:latin typeface="+mn-lt"/>
          <a:ea typeface="Arial" charset="0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charset="0"/>
        <a:buChar char=""/>
        <a:defRPr sz="2300" kern="1200">
          <a:solidFill>
            <a:schemeClr val="tx2"/>
          </a:solidFill>
          <a:latin typeface="+mn-lt"/>
          <a:ea typeface="Arial" charset="0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charset="0"/>
        <a:buChar char=""/>
        <a:defRPr sz="2000" kern="1200">
          <a:solidFill>
            <a:schemeClr val="tx1"/>
          </a:solidFill>
          <a:latin typeface="+mn-lt"/>
          <a:ea typeface="Arial" charset="0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charset="0"/>
        <a:buChar char=""/>
        <a:defRPr kern="1200">
          <a:solidFill>
            <a:schemeClr val="tx1"/>
          </a:solidFill>
          <a:latin typeface="+mn-lt"/>
          <a:ea typeface="Arial" charset="0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"/>
        <a:defRPr sz="1600" kern="1200">
          <a:solidFill>
            <a:schemeClr val="tx1"/>
          </a:solidFill>
          <a:latin typeface="+mn-lt"/>
          <a:ea typeface="Arial" charset="0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Relationship Id="rId3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38" y="3786188"/>
            <a:ext cx="6858000" cy="990600"/>
          </a:xfrm>
        </p:spPr>
        <p:txBody>
          <a:bodyPr>
            <a:normAutofit/>
          </a:bodyPr>
          <a:lstStyle/>
          <a:p>
            <a:r>
              <a:rPr lang="ru-RU" sz="2900">
                <a:latin typeface="Cambria" charset="0"/>
              </a:rPr>
              <a:t>Инструментальные исследования в биологии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>
                <a:latin typeface="Cambria" charset="0"/>
                <a:ea typeface="Arial" charset="0"/>
              </a:rPr>
              <a:t>Работу выполнила учащаяся 9 Б класса Тодуа Анна</a:t>
            </a:r>
          </a:p>
          <a:p>
            <a:endParaRPr lang="ru-RU">
              <a:latin typeface="Cambria" charset="0"/>
              <a:ea typeface="Arial" charset="0"/>
            </a:endParaRPr>
          </a:p>
          <a:p>
            <a:endParaRPr lang="ru-RU">
              <a:latin typeface="Cambria" charset="0"/>
              <a:ea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Cambria" charset="0"/>
              </a:rPr>
              <a:t>Биология и физика.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0" indent="0">
              <a:buFont typeface="Wingdings 3" charset="0"/>
              <a:buNone/>
            </a:pPr>
            <a:endParaRPr lang="ru-RU">
              <a:latin typeface="Calibri" charset="0"/>
            </a:endParaRPr>
          </a:p>
        </p:txBody>
      </p:sp>
      <p:pic>
        <p:nvPicPr>
          <p:cNvPr id="1026" name="Picture 2" descr="C:\Users\Anna\Desktop\Школа\Физика\Аня\Аня 0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2046" y="1412776"/>
            <a:ext cx="3075947" cy="230696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1027" name="Picture 3" descr="C:\Users\Anna\Desktop\Школа\Физика\Аня\Аня 00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3933056"/>
            <a:ext cx="1800200" cy="135015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1028" name="Picture 4" descr="C:\Users\Anna\Desktop\Школа\Физика\Аня\Аня 00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1558697"/>
            <a:ext cx="2016224" cy="1512168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1029" name="Picture 5" descr="C:\Users\Anna\Desktop\Школа\Физика\Аня\Аня 00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3583347"/>
            <a:ext cx="2732757" cy="2049568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1030" name="Picture 6" descr="C:\Users\Anna\Desktop\Школа\Физика\Аня\Аня 01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2779" y="4869160"/>
            <a:ext cx="1450425" cy="1087819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Cambria" charset="0"/>
              </a:rPr>
              <a:t>История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1700808"/>
            <a:ext cx="3024336" cy="3711685"/>
          </a:xfrm>
          <a:ln w="228600" cap="sq" cmpd="thickThin">
            <a:solidFill>
              <a:srgbClr val="000000"/>
            </a:solidFill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1633" y="1700808"/>
            <a:ext cx="2735944" cy="36724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Calibri" charset="0"/>
                <a:ea typeface="Arial" charset="0"/>
              </a:rPr>
              <a:t> Роберт Гук</a:t>
            </a:r>
          </a:p>
        </p:txBody>
      </p:sp>
      <p:sp>
        <p:nvSpPr>
          <p:cNvPr id="12291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>
                <a:latin typeface="Calibri" charset="0"/>
              </a:rPr>
              <a:t>английский естествоиспытатель, учёный-энциклопедист. Гука можно смело назвать одним из отцов физики, в особенности экспериментальной, но и во многих других науках ему принадлежат зачастую одни из первых основополагающих работ и множество открытий.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766762" y="304800"/>
            <a:ext cx="4791075" cy="571500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Cambria" charset="0"/>
              </a:rPr>
              <a:t>Микроскоп Гука</a:t>
            </a:r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8232" y="1752917"/>
            <a:ext cx="3489960" cy="3863340"/>
          </a:xfrm>
          <a:effectLst>
            <a:softEdge rad="112500"/>
          </a:effectLst>
        </p:spPr>
      </p:pic>
      <p:pic>
        <p:nvPicPr>
          <p:cNvPr id="12" name="Объект 11"/>
          <p:cNvPicPr>
            <a:picLocks noGrp="1" noChangeAspect="1"/>
          </p:cNvPicPr>
          <p:nvPr>
            <p:ph sz="quarter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64" y="1219200"/>
            <a:ext cx="3206246" cy="4937125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711450" cy="892175"/>
          </a:xfrm>
        </p:spPr>
        <p:txBody>
          <a:bodyPr/>
          <a:lstStyle/>
          <a:p>
            <a:r>
              <a:rPr lang="ru-RU" sz="1800">
                <a:latin typeface="Calibri" charset="0"/>
                <a:ea typeface="Arial" charset="0"/>
              </a:rPr>
              <a:t>Разрез биологического микроскопа и ход лучей: </a:t>
            </a:r>
          </a:p>
        </p:txBody>
      </p:sp>
      <p:sp>
        <p:nvSpPr>
          <p:cNvPr id="14339" name="Текст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>
                <a:latin typeface="Calibri" charset="0"/>
              </a:rPr>
              <a:t>1 - микрометр; 2 - тубусодержатель; з - тубус; 4 - окуляр; 5 - объектив; 6 - предметный столик; 7 - конденсор; 8 - зеркало.</a:t>
            </a:r>
          </a:p>
        </p:txBody>
      </p:sp>
      <p:pic>
        <p:nvPicPr>
          <p:cNvPr id="14340" name="Объект 8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87463" y="1116013"/>
            <a:ext cx="3749675" cy="4092575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Cambria" charset="0"/>
              </a:rPr>
              <a:t>Классификация.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ru-RU">
                <a:latin typeface="Calibri" charset="0"/>
              </a:rPr>
              <a:t>Бинокулярные микроскопы.</a:t>
            </a:r>
          </a:p>
          <a:p>
            <a:r>
              <a:rPr lang="ru-RU">
                <a:latin typeface="Calibri" charset="0"/>
              </a:rPr>
              <a:t>Стереомикроскопы.</a:t>
            </a:r>
          </a:p>
          <a:p>
            <a:r>
              <a:rPr lang="ru-RU">
                <a:latin typeface="Calibri" charset="0"/>
              </a:rPr>
              <a:t>Металлографические микроскопы.</a:t>
            </a:r>
          </a:p>
          <a:p>
            <a:r>
              <a:rPr lang="ru-RU">
                <a:latin typeface="Calibri" charset="0"/>
              </a:rPr>
              <a:t>Поляризационные микроскопы.</a:t>
            </a:r>
          </a:p>
          <a:p>
            <a:r>
              <a:rPr lang="ru-RU">
                <a:latin typeface="Calibri" charset="0"/>
              </a:rPr>
              <a:t>Люминесцентные микроскопы.</a:t>
            </a:r>
          </a:p>
          <a:p>
            <a:r>
              <a:rPr lang="ru-RU">
                <a:latin typeface="Calibri" charset="0"/>
              </a:rPr>
              <a:t>Измерительные микроскопы.</a:t>
            </a:r>
          </a:p>
          <a:p>
            <a:endParaRPr lang="ru-RU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</TotalTime>
  <Words>119</Words>
  <Application>Microsoft Macintosh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Calibri</vt:lpstr>
      <vt:lpstr>Arial</vt:lpstr>
      <vt:lpstr>Cambria</vt:lpstr>
      <vt:lpstr>Wingdings 3</vt:lpstr>
      <vt:lpstr>Wingdings</vt:lpstr>
      <vt:lpstr>Gill Sans MT</vt:lpstr>
      <vt:lpstr>Начальная</vt:lpstr>
      <vt:lpstr>Инструментальные исследования в биологии</vt:lpstr>
      <vt:lpstr>Биология и физика.</vt:lpstr>
      <vt:lpstr>История</vt:lpstr>
      <vt:lpstr> Роберт Гук</vt:lpstr>
      <vt:lpstr>Микроскоп Гука</vt:lpstr>
      <vt:lpstr>Разрез биологического микроскопа и ход лучей: </vt:lpstr>
      <vt:lpstr>Классификация.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Anna</dc:creator>
  <cp:lastModifiedBy>Olga Revazova</cp:lastModifiedBy>
  <cp:revision>7</cp:revision>
  <dcterms:created xsi:type="dcterms:W3CDTF">2011-11-09T17:19:00Z</dcterms:created>
  <dcterms:modified xsi:type="dcterms:W3CDTF">2016-06-01T20:36:58Z</dcterms:modified>
</cp:coreProperties>
</file>