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58" r:id="rId2"/>
    <p:sldId id="256" r:id="rId3"/>
    <p:sldId id="257" r:id="rId4"/>
    <p:sldId id="273" r:id="rId5"/>
    <p:sldId id="259" r:id="rId6"/>
    <p:sldId id="260" r:id="rId7"/>
    <p:sldId id="272" r:id="rId8"/>
    <p:sldId id="263" r:id="rId9"/>
    <p:sldId id="264" r:id="rId10"/>
    <p:sldId id="271" r:id="rId11"/>
    <p:sldId id="274" r:id="rId12"/>
    <p:sldId id="266" r:id="rId13"/>
    <p:sldId id="275" r:id="rId14"/>
    <p:sldId id="265" r:id="rId15"/>
    <p:sldId id="267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Arial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Arial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Arial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Arial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Arial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Arial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Arial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Arial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Arial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9" autoAdjust="0"/>
    <p:restoredTop sz="98596" autoAdjust="0"/>
  </p:normalViewPr>
  <p:slideViewPr>
    <p:cSldViewPr>
      <p:cViewPr>
        <p:scale>
          <a:sx n="53" d="100"/>
          <a:sy n="53" d="100"/>
        </p:scale>
        <p:origin x="-2704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Verdana" pitchFamily="34" charset="0"/>
                <a:ea typeface="+mn-e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Verdana" pitchFamily="34" charset="0"/>
                <a:ea typeface="+mn-ea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Verdana" pitchFamily="34" charset="0"/>
                <a:ea typeface="+mn-ea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Verdana" pitchFamily="34" charset="0"/>
                  <a:ea typeface="+mn-ea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Verdana" pitchFamily="34" charset="0"/>
                  <a:ea typeface="+mn-ea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Verdana" pitchFamily="34" charset="0"/>
                  <a:ea typeface="+mn-ea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Verdana" pitchFamily="34" charset="0"/>
                  <a:ea typeface="+mn-ea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Verdana" pitchFamily="34" charset="0"/>
                  <a:ea typeface="+mn-ea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Verdana" pitchFamily="34" charset="0"/>
                  <a:ea typeface="+mn-ea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Verdana" pitchFamily="34" charset="0"/>
                  <a:ea typeface="+mn-ea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Verdana" pitchFamily="34" charset="0"/>
                  <a:ea typeface="+mn-ea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Verdana" pitchFamily="34" charset="0"/>
                  <a:ea typeface="+mn-ea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Verdana" pitchFamily="34" charset="0"/>
                  <a:ea typeface="+mn-ea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Verdana" pitchFamily="34" charset="0"/>
                  <a:ea typeface="+mn-ea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Verdana" pitchFamily="34" charset="0"/>
                  <a:ea typeface="+mn-ea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Verdana" pitchFamily="34" charset="0"/>
                  <a:ea typeface="+mn-ea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Verdana" pitchFamily="34" charset="0"/>
                <a:ea typeface="+mn-ea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Verdana" pitchFamily="34" charset="0"/>
                <a:ea typeface="+mn-ea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Verdana" pitchFamily="34" charset="0"/>
                <a:ea typeface="+mn-ea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Verdana" pitchFamily="34" charset="0"/>
                <a:ea typeface="+mn-ea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Verdana" pitchFamily="34" charset="0"/>
                <a:ea typeface="+mn-ea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Verdana" pitchFamily="34" charset="0"/>
                <a:ea typeface="+mn-ea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Verdana" pitchFamily="34" charset="0"/>
                <a:ea typeface="+mn-ea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Verdana" pitchFamily="34" charset="0"/>
                <a:ea typeface="+mn-ea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Verdana" pitchFamily="34" charset="0"/>
                <a:ea typeface="+mn-ea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Verdana" pitchFamily="34" charset="0"/>
                <a:ea typeface="+mn-ea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Verdana" pitchFamily="34" charset="0"/>
                <a:ea typeface="+mn-ea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Verdana" pitchFamily="34" charset="0"/>
                  <a:ea typeface="+mn-ea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Verdana" pitchFamily="34" charset="0"/>
                  <a:ea typeface="+mn-ea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Verdana" pitchFamily="34" charset="0"/>
                  <a:ea typeface="+mn-ea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Verdana" pitchFamily="34" charset="0"/>
                  <a:ea typeface="+mn-ea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Verdana" pitchFamily="34" charset="0"/>
                  <a:ea typeface="+mn-ea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Verdana" pitchFamily="34" charset="0"/>
                <a:ea typeface="+mn-ea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Verdana" pitchFamily="34" charset="0"/>
                <a:ea typeface="+mn-ea"/>
              </a:endParaRPr>
            </a:p>
          </p:txBody>
        </p:sp>
      </p:grpSp>
      <p:sp>
        <p:nvSpPr>
          <p:cNvPr id="4407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407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39A3C-BB1E-C04C-8EC0-BA024DBB8FB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53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58F497-4498-5942-B49D-E09A2E5DCF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143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2DD4A-4E93-4E46-B0EC-2BE1CB9AC4D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862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3EA29-FCB7-A640-85A6-60DD5AD277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17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5CEA1A-15C3-F446-85CC-AADE0F8ECB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4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052A32-E5F0-1E4F-8D98-C14C9BE83F0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11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A6ADFF-31F9-D745-B287-37FE8AA8196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71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A6F4CF-4C70-D045-94EC-E442E286CCD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48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55F5B-8E67-6B4D-83A8-4B4BC27E56E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85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E6711-E15F-4047-A423-A5D310BF7EF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85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FDBE7B-5AC3-3647-83AB-33D15110D7A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07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007C7-1F8B-2841-8558-08782E327D0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771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Verdana" pitchFamily="34" charset="0"/>
                <a:ea typeface="+mn-ea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Verdana" pitchFamily="34" charset="0"/>
                <a:ea typeface="+mn-ea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Verdana" pitchFamily="34" charset="0"/>
                <a:ea typeface="+mn-ea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301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Verdana" pitchFamily="34" charset="0"/>
                  <a:ea typeface="+mn-ea"/>
                </a:endParaRPr>
              </a:p>
            </p:txBody>
          </p:sp>
          <p:sp>
            <p:nvSpPr>
              <p:cNvPr id="4301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Verdana" pitchFamily="34" charset="0"/>
                  <a:ea typeface="+mn-ea"/>
                </a:endParaRPr>
              </a:p>
            </p:txBody>
          </p:sp>
          <p:sp>
            <p:nvSpPr>
              <p:cNvPr id="4301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Verdana" pitchFamily="34" charset="0"/>
                  <a:ea typeface="+mn-ea"/>
                </a:endParaRPr>
              </a:p>
            </p:txBody>
          </p:sp>
          <p:sp>
            <p:nvSpPr>
              <p:cNvPr id="4301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Verdana" pitchFamily="34" charset="0"/>
                  <a:ea typeface="+mn-ea"/>
                </a:endParaRPr>
              </a:p>
            </p:txBody>
          </p:sp>
          <p:sp>
            <p:nvSpPr>
              <p:cNvPr id="4301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Verdana" pitchFamily="34" charset="0"/>
                  <a:ea typeface="+mn-ea"/>
                </a:endParaRPr>
              </a:p>
            </p:txBody>
          </p:sp>
          <p:sp>
            <p:nvSpPr>
              <p:cNvPr id="4302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Verdana" pitchFamily="34" charset="0"/>
                  <a:ea typeface="+mn-ea"/>
                </a:endParaRPr>
              </a:p>
            </p:txBody>
          </p:sp>
          <p:sp>
            <p:nvSpPr>
              <p:cNvPr id="4302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Verdana" pitchFamily="34" charset="0"/>
                  <a:ea typeface="+mn-ea"/>
                </a:endParaRPr>
              </a:p>
            </p:txBody>
          </p:sp>
          <p:sp>
            <p:nvSpPr>
              <p:cNvPr id="4302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Verdana" pitchFamily="34" charset="0"/>
                  <a:ea typeface="+mn-ea"/>
                </a:endParaRPr>
              </a:p>
            </p:txBody>
          </p:sp>
          <p:sp>
            <p:nvSpPr>
              <p:cNvPr id="4302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Verdana" pitchFamily="34" charset="0"/>
                  <a:ea typeface="+mn-ea"/>
                </a:endParaRPr>
              </a:p>
            </p:txBody>
          </p:sp>
          <p:sp>
            <p:nvSpPr>
              <p:cNvPr id="4302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Verdana" pitchFamily="34" charset="0"/>
                  <a:ea typeface="+mn-ea"/>
                </a:endParaRPr>
              </a:p>
            </p:txBody>
          </p:sp>
          <p:sp>
            <p:nvSpPr>
              <p:cNvPr id="4302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Verdana" pitchFamily="34" charset="0"/>
                  <a:ea typeface="+mn-ea"/>
                </a:endParaRPr>
              </a:p>
            </p:txBody>
          </p:sp>
          <p:sp>
            <p:nvSpPr>
              <p:cNvPr id="4302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Verdana" pitchFamily="34" charset="0"/>
                  <a:ea typeface="+mn-ea"/>
                </a:endParaRPr>
              </a:p>
            </p:txBody>
          </p:sp>
          <p:sp>
            <p:nvSpPr>
              <p:cNvPr id="4302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Verdana" pitchFamily="34" charset="0"/>
                  <a:ea typeface="+mn-ea"/>
                </a:endParaRPr>
              </a:p>
            </p:txBody>
          </p:sp>
        </p:grp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Verdana" pitchFamily="34" charset="0"/>
                <a:ea typeface="+mn-ea"/>
              </a:endParaRPr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Verdana" pitchFamily="34" charset="0"/>
                <a:ea typeface="+mn-ea"/>
              </a:endParaRPr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Verdana" pitchFamily="34" charset="0"/>
                <a:ea typeface="+mn-ea"/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Verdana" pitchFamily="34" charset="0"/>
                <a:ea typeface="+mn-ea"/>
              </a:endParaRPr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Verdana" pitchFamily="34" charset="0"/>
                <a:ea typeface="+mn-ea"/>
              </a:endParaRPr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Verdana" pitchFamily="34" charset="0"/>
                <a:ea typeface="+mn-ea"/>
              </a:endParaRPr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Verdana" pitchFamily="34" charset="0"/>
                <a:ea typeface="+mn-ea"/>
              </a:endParaRPr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Verdana" pitchFamily="34" charset="0"/>
                <a:ea typeface="+mn-ea"/>
              </a:endParaRPr>
            </a:p>
          </p:txBody>
        </p:sp>
        <p:sp>
          <p:nvSpPr>
            <p:cNvPr id="4303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Verdana" pitchFamily="34" charset="0"/>
                <a:ea typeface="+mn-ea"/>
              </a:endParaRPr>
            </a:p>
          </p:txBody>
        </p:sp>
        <p:sp>
          <p:nvSpPr>
            <p:cNvPr id="4303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Verdana" pitchFamily="34" charset="0"/>
                <a:ea typeface="+mn-ea"/>
              </a:endParaRPr>
            </a:p>
          </p:txBody>
        </p:sp>
        <p:sp>
          <p:nvSpPr>
            <p:cNvPr id="4303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Verdana" pitchFamily="34" charset="0"/>
                <a:ea typeface="+mn-ea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304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Verdana" pitchFamily="34" charset="0"/>
                  <a:ea typeface="+mn-ea"/>
                </a:endParaRPr>
              </a:p>
            </p:txBody>
          </p:sp>
          <p:sp>
            <p:nvSpPr>
              <p:cNvPr id="4304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Verdana" pitchFamily="34" charset="0"/>
                  <a:ea typeface="+mn-ea"/>
                </a:endParaRPr>
              </a:p>
            </p:txBody>
          </p:sp>
          <p:sp>
            <p:nvSpPr>
              <p:cNvPr id="4304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Verdana" pitchFamily="34" charset="0"/>
                  <a:ea typeface="+mn-ea"/>
                </a:endParaRPr>
              </a:p>
            </p:txBody>
          </p:sp>
          <p:sp>
            <p:nvSpPr>
              <p:cNvPr id="4304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Verdana" pitchFamily="34" charset="0"/>
                  <a:ea typeface="+mn-ea"/>
                </a:endParaRPr>
              </a:p>
            </p:txBody>
          </p:sp>
          <p:sp>
            <p:nvSpPr>
              <p:cNvPr id="4304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Verdana" pitchFamily="34" charset="0"/>
                  <a:ea typeface="+mn-ea"/>
                </a:endParaRPr>
              </a:p>
            </p:txBody>
          </p:sp>
        </p:grpSp>
        <p:sp>
          <p:nvSpPr>
            <p:cNvPr id="4304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Verdana" pitchFamily="34" charset="0"/>
                <a:ea typeface="+mn-ea"/>
              </a:endParaRPr>
            </a:p>
          </p:txBody>
        </p:sp>
        <p:sp>
          <p:nvSpPr>
            <p:cNvPr id="4304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Verdana" pitchFamily="34" charset="0"/>
                <a:ea typeface="+mn-ea"/>
              </a:endParaRPr>
            </a:p>
          </p:txBody>
        </p:sp>
      </p:grpSp>
      <p:sp>
        <p:nvSpPr>
          <p:cNvPr id="4304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304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4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5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4E3FBFC-67DF-FE48-A16E-910BF9A9395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30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5"/>
          <p:cNvSpPr>
            <a:spLocks noChangeArrowheads="1" noChangeShapeType="1" noTextEdit="1"/>
          </p:cNvSpPr>
          <p:nvPr/>
        </p:nvSpPr>
        <p:spPr bwMode="auto">
          <a:xfrm>
            <a:off x="152400" y="1600200"/>
            <a:ext cx="88392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1">
                    <a:alpha val="50195"/>
                  </a:schemeClr>
                </a:solidFill>
                <a:effectLst>
                  <a:outerShdw blurRad="63500" dist="46662" dir="2115817" algn="ctr" rotWithShape="0">
                    <a:srgbClr val="9999FF">
                      <a:alpha val="74998"/>
                    </a:srgbClr>
                  </a:outerShdw>
                </a:effectLst>
                <a:latin typeface="AnastasiaScript"/>
                <a:ea typeface="AnastasiaScript"/>
                <a:cs typeface="AnastasiaScript"/>
              </a:rPr>
              <a:t>Тепловое загрязнение  биосферы.</a:t>
            </a: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228600" y="5257800"/>
            <a:ext cx="891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66CC"/>
                </a:solidFill>
              </a:rPr>
              <a:t>Работу выполнила: ученица 8 «Б» класса Паткина Марина</a:t>
            </a:r>
          </a:p>
          <a:p>
            <a:pPr eaLnBrk="1" hangingPunct="1"/>
            <a:endParaRPr lang="ru-RU" b="1">
              <a:solidFill>
                <a:srgbClr val="FF66CC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581400" y="0"/>
            <a:ext cx="5562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</a:defRPr>
            </a:lvl9pPr>
          </a:lstStyle>
          <a:p>
            <a:pPr eaLnBrk="1" hangingPunct="1"/>
            <a:r>
              <a:rPr lang="ru-RU" sz="4000">
                <a:latin typeface="Times New Roman" charset="0"/>
              </a:rPr>
              <a:t>Парниковый эффект.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4"/>
          <p:cNvSpPr>
            <a:spLocks noChangeArrowheads="1" noChangeShapeType="1" noTextEdit="1"/>
          </p:cNvSpPr>
          <p:nvPr/>
        </p:nvSpPr>
        <p:spPr bwMode="auto">
          <a:xfrm>
            <a:off x="381000" y="2209800"/>
            <a:ext cx="8382000" cy="1525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1">
                    <a:alpha val="50195"/>
                  </a:schemeClr>
                </a:solidFill>
                <a:effectLst>
                  <a:outerShdw blurRad="63500" dist="46662" dir="2115817" algn="ctr" rotWithShape="0">
                    <a:srgbClr val="9999FF">
                      <a:alpha val="74998"/>
                    </a:srgbClr>
                  </a:outerShdw>
                </a:effectLst>
                <a:latin typeface="AnastasiaScript"/>
                <a:ea typeface="AnastasiaScript"/>
                <a:cs typeface="AnastasiaScript"/>
              </a:rPr>
              <a:t>Тепловое загрязнение рек.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7" name="WordArt 4"/>
          <p:cNvSpPr>
            <a:spLocks noChangeArrowheads="1" noChangeShapeType="1" noTextEdit="1"/>
          </p:cNvSpPr>
          <p:nvPr/>
        </p:nvSpPr>
        <p:spPr bwMode="auto">
          <a:xfrm>
            <a:off x="200025" y="228600"/>
            <a:ext cx="894397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nastasiaScript"/>
                <a:ea typeface="AnastasiaScript"/>
                <a:cs typeface="AnastasiaScript"/>
              </a:rPr>
              <a:t>Сбрасывание огромного количества теплой воды и веществ.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WordArt 5"/>
          <p:cNvSpPr>
            <a:spLocks noChangeArrowheads="1" noChangeShapeType="1" noTextEdit="1"/>
          </p:cNvSpPr>
          <p:nvPr/>
        </p:nvSpPr>
        <p:spPr bwMode="auto">
          <a:xfrm>
            <a:off x="609600" y="152400"/>
            <a:ext cx="80391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nastasiaScript"/>
                <a:ea typeface="AnastasiaScript"/>
                <a:cs typeface="AnastasiaScript"/>
              </a:rPr>
              <a:t>Развитие сине-зеленых водорослей.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"/>
          <p:cNvSpPr>
            <a:spLocks noChangeArrowheads="1" noChangeShapeType="1" noTextEdit="1"/>
          </p:cNvSpPr>
          <p:nvPr/>
        </p:nvSpPr>
        <p:spPr bwMode="auto">
          <a:xfrm>
            <a:off x="228600" y="1905000"/>
            <a:ext cx="8610600" cy="1858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nastasiaScript"/>
                <a:ea typeface="AnastasiaScript"/>
                <a:cs typeface="AnastasiaScript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84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WordArt 5"/>
          <p:cNvSpPr>
            <a:spLocks noChangeArrowheads="1" noChangeShapeType="1" noTextEdit="1"/>
          </p:cNvSpPr>
          <p:nvPr/>
        </p:nvSpPr>
        <p:spPr bwMode="auto">
          <a:xfrm rot="5400000">
            <a:off x="2095500" y="3238500"/>
            <a:ext cx="6096000" cy="5334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nastasiaScript"/>
                <a:ea typeface="AnastasiaScript"/>
                <a:cs typeface="AnastasiaScript"/>
              </a:rPr>
              <a:t>Арнольд Ньюман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5791200" y="1066800"/>
            <a:ext cx="3352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</a:defRPr>
            </a:lvl9pPr>
          </a:lstStyle>
          <a:p>
            <a:pPr eaLnBrk="1" hangingPunct="1"/>
            <a:r>
              <a:rPr lang="ru-RU"/>
              <a:t>Автор замечательной книги- « Лёгкие нашей планеты»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315</TotalTime>
  <Words>51</Words>
  <Application>Microsoft Macintosh PowerPoint</Application>
  <PresentationFormat>Экран (4:3)</PresentationFormat>
  <Paragraphs>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Verdana</vt:lpstr>
      <vt:lpstr>Arial</vt:lpstr>
      <vt:lpstr>Wingdings</vt:lpstr>
      <vt:lpstr>Calibri</vt:lpstr>
      <vt:lpstr>Times New Roman</vt:lpstr>
      <vt:lpstr>Глобус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НАТАСАША</dc:creator>
  <cp:lastModifiedBy>Olga Revazova</cp:lastModifiedBy>
  <cp:revision>10</cp:revision>
  <cp:lastPrinted>1601-01-01T00:00:00Z</cp:lastPrinted>
  <dcterms:created xsi:type="dcterms:W3CDTF">1601-01-01T00:00:00Z</dcterms:created>
  <dcterms:modified xsi:type="dcterms:W3CDTF">2016-06-01T20:38:27Z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