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3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0" autoAdjust="0"/>
  </p:normalViewPr>
  <p:slideViewPr>
    <p:cSldViewPr>
      <p:cViewPr varScale="1">
        <p:scale>
          <a:sx n="77" d="100"/>
          <a:sy n="77" d="100"/>
        </p:scale>
        <p:origin x="-19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/>
            </a:lvl1pPr>
          </a:lstStyle>
          <a:p>
            <a:fld id="{56474302-2A59-824E-816F-CD07A37797A3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E9873118-8F9C-B44E-8F76-B50AB6433F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6082FA-A6D7-514F-85DE-6A57D5BFA5AD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360F-B000-C942-8753-85D2EC613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2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F13FE-DC06-D54B-9A56-05691FB730B3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63E18-8826-7643-81C9-7DECCC98D0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7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E2B3C5D-3CDF-2340-BE88-005F268E7BC7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17563-76C8-534A-A457-FB87A66FE2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6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41B181C-B87F-5E42-AC2B-CC0494E3FB9B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20F61FC9-16E7-ED4C-88B1-7A5A732315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2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F31F1-2769-864A-A95D-67999EDBB73D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FB31-B3F5-0047-BEAD-01A727CAB4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fld id="{C54956AC-309B-BC4B-9921-BBC3D3FA29DE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C00C8BC9-9E91-6943-AD0F-BAC899F4C3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12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CB53C9-06A3-644D-8375-398AAF38258A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F5E10-DF64-204A-82A8-9D42CA07BC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9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478EA6-0D50-5F40-A1E9-C529EB1EE648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4AE96-D1A0-CB42-9DF1-757E8A84498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fld id="{2DC86BE1-6BDE-8543-AA6D-1D48275A39B6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0E66368B-39C8-D641-A379-63ECED2DC28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94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fld id="{7D4E87E2-8E13-B848-A9E3-AAA0961A11B2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851332FC-DC7E-864F-BEAD-C42797FCEF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08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entury Gothic" charset="0"/>
              </a:defRPr>
            </a:lvl1pPr>
          </a:lstStyle>
          <a:p>
            <a:fld id="{2571E1B2-AB75-A548-950E-F51394D6D1B5}" type="datetimeFigureOut">
              <a:rPr lang="ru-RU"/>
              <a:pPr/>
              <a:t>01.06.16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charset="0"/>
              </a:defRPr>
            </a:lvl1pPr>
          </a:lstStyle>
          <a:p>
            <a:fld id="{9F0CCD93-224C-D24D-BDD6-7A3A932E6050}" type="slidenum">
              <a:rPr lang="ru-RU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13" r:id="rId4"/>
    <p:sldLayoutId id="2147483721" r:id="rId5"/>
    <p:sldLayoutId id="2147483714" r:id="rId6"/>
    <p:sldLayoutId id="2147483715" r:id="rId7"/>
    <p:sldLayoutId id="2147483722" r:id="rId8"/>
    <p:sldLayoutId id="2147483723" r:id="rId9"/>
    <p:sldLayoutId id="2147483716" r:id="rId10"/>
    <p:sldLayoutId id="2147483717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5C0E0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Arial" charset="0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  <a:ea typeface="Arial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  <a:ea typeface="Arial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  <a:ea typeface="Arial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  <a:ea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5C0E0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"/>
        <a:defRPr sz="30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charset="0"/>
        <a:buChar char="›"/>
        <a:defRPr sz="26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EBFD1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Презентация на тему: «Диффузия».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500570"/>
            <a:ext cx="8317736" cy="2071702"/>
          </a:xfrm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Работу выполнил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ученик 7 «Б» класса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+mn-ea"/>
              </a:rPr>
              <a:t>Крестников Василий.</a:t>
            </a:r>
            <a:endParaRPr lang="ru-RU" sz="3300" dirty="0">
              <a:solidFill>
                <a:schemeClr val="bg1">
                  <a:lumMod val="95000"/>
                  <a:lumOff val="5000"/>
                </a:schemeClr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Диффузия.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9219" name="Рисунок 4" descr="400px-Diffusion.ru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81010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714375" y="2413000"/>
            <a:ext cx="750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entury Gothic" charset="0"/>
              </a:rPr>
              <a:t>   </a:t>
            </a:r>
          </a:p>
        </p:txBody>
      </p:sp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Почему же газы или жидкости перемешиваются, хотя их никто специально не перемешивает?</a:t>
            </a: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  <a:ea typeface="+mj-ea"/>
            </a:endParaRPr>
          </a:p>
        </p:txBody>
      </p:sp>
      <p:pic>
        <p:nvPicPr>
          <p:cNvPr id="10243" name="Рисунок 3" descr="dif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540067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Диффузия (установившееся положение)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300538"/>
            <a:ext cx="626427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Заголовок 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9688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1 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6943725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555875" y="5084763"/>
            <a:ext cx="21605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Тёплая вода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940425" y="50847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Холодная вода</a:t>
            </a:r>
          </a:p>
        </p:txBody>
      </p:sp>
      <p:pic>
        <p:nvPicPr>
          <p:cNvPr id="28680" name="Picture 8" descr="1 00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1196975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1 0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1 00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1 00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96975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1 00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23850" y="188913"/>
            <a:ext cx="382746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ru-RU" sz="3800">
                <a:ln>
                  <a:noFill/>
                </a:ln>
                <a:effectLst/>
                <a:latin typeface="Arial" charset="0"/>
              </a:rPr>
              <a:t>Эксперимент</a:t>
            </a:r>
            <a:br>
              <a:rPr lang="ru-RU" sz="3800">
                <a:ln>
                  <a:noFill/>
                </a:ln>
                <a:effectLst/>
                <a:latin typeface="Arial" charset="0"/>
              </a:rPr>
            </a:br>
            <a:endParaRPr lang="ru-RU" sz="380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a typeface="+mj-ea"/>
              </a:rPr>
              <a:t>Диффузия в  растительном мире.</a:t>
            </a:r>
            <a:endParaRPr lang="ru-RU" dirty="0">
              <a:ea typeface="+mj-ea"/>
            </a:endParaRPr>
          </a:p>
        </p:txBody>
      </p:sp>
      <p:pic>
        <p:nvPicPr>
          <p:cNvPr id="12291" name="Рисунок 3" descr="7c9b3c6719a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125538"/>
            <a:ext cx="21034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61563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3024188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iguassufallsbrazilzj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592263"/>
            <a:ext cx="7019925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ea typeface="+mj-ea"/>
              </a:rPr>
              <a:t>Диффузия и кислород.</a:t>
            </a:r>
            <a:endParaRPr lang="ru-RU" dirty="0"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264275" cy="1143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Диффузия в природе: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223202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ru-RU" sz="2600">
                <a:latin typeface="Century Gothic" charset="0"/>
              </a:rPr>
              <a:t>Поддерживается однородный состав атмосферного воздуха вблизи поверхности Земли. Диффузия растворов различных солей в почве способствует нормальному питанию растений и т.д.</a:t>
            </a:r>
          </a:p>
        </p:txBody>
      </p:sp>
      <p:pic>
        <p:nvPicPr>
          <p:cNvPr id="14340" name="Picture 5" descr="18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417888"/>
            <a:ext cx="38893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прир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429000"/>
            <a:ext cx="4249737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6265863" cy="1143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tint val="83000"/>
                    <a:satMod val="150000"/>
                  </a:schemeClr>
                </a:solidFill>
                <a:ea typeface="+mj-ea"/>
              </a:rPr>
              <a:t>Диффузия в природе: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138987" cy="3916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ru-RU" sz="3600" b="1">
              <a:solidFill>
                <a:srgbClr val="DA2A4C"/>
              </a:solidFill>
              <a:latin typeface="Century Gothic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ru-RU" sz="2400" b="1">
                <a:latin typeface="Century Gothic" charset="0"/>
              </a:rPr>
              <a:t>Свыше 2 тыс.га. земель занято свалками промышленных и бытовых отходов.  Одним из трудно</a:t>
            </a:r>
            <a:r>
              <a:rPr lang="ru-RU" sz="2400" b="1">
                <a:latin typeface="Arial" charset="0"/>
              </a:rPr>
              <a:t> </a:t>
            </a:r>
            <a:r>
              <a:rPr lang="ru-RU" sz="2400" b="1">
                <a:latin typeface="Century Gothic" charset="0"/>
              </a:rPr>
              <a:t>решаемых в настоящее время вопросов является вопрос утилизации промышленных отходов, в том числе токсичных. </a:t>
            </a:r>
          </a:p>
        </p:txBody>
      </p:sp>
      <p:pic>
        <p:nvPicPr>
          <p:cNvPr id="15364" name="Picture 4" descr="466ebdf2bc03d83243cb3c460b5040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211638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AWDET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88913"/>
            <a:ext cx="25923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62CC0BD321119745doni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54647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dissolv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</TotalTime>
  <Words>111</Words>
  <Application>Microsoft Macintosh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Wingdings 2</vt:lpstr>
      <vt:lpstr>Verdana</vt:lpstr>
      <vt:lpstr>Calibri</vt:lpstr>
      <vt:lpstr>Wingdings</vt:lpstr>
      <vt:lpstr>Яркая</vt:lpstr>
      <vt:lpstr>Презентация на тему: «Диффузия».</vt:lpstr>
      <vt:lpstr>Диффузия.</vt:lpstr>
      <vt:lpstr>Почему же газы или жидкости перемешиваются, хотя их никто специально не перемешивает?</vt:lpstr>
      <vt:lpstr>Эксперимент </vt:lpstr>
      <vt:lpstr>Диффузия в  растительном мире.</vt:lpstr>
      <vt:lpstr>Диффузия и кислород.</vt:lpstr>
      <vt:lpstr>Диффузия в природе:</vt:lpstr>
      <vt:lpstr>Диффузия в природе: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«Диффузия».</dc:title>
  <dc:creator>Admin</dc:creator>
  <cp:lastModifiedBy>Olga Revazova</cp:lastModifiedBy>
  <cp:revision>11</cp:revision>
  <dcterms:created xsi:type="dcterms:W3CDTF">2011-10-30T09:10:36Z</dcterms:created>
  <dcterms:modified xsi:type="dcterms:W3CDTF">2016-06-01T20:40:41Z</dcterms:modified>
</cp:coreProperties>
</file>