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8" r:id="rId8"/>
    <p:sldId id="264" r:id="rId9"/>
    <p:sldId id="265" r:id="rId10"/>
    <p:sldId id="267" r:id="rId11"/>
    <p:sldId id="279" r:id="rId12"/>
    <p:sldId id="260" r:id="rId13"/>
    <p:sldId id="262" r:id="rId14"/>
    <p:sldId id="281" r:id="rId15"/>
    <p:sldId id="282" r:id="rId16"/>
    <p:sldId id="263" r:id="rId17"/>
    <p:sldId id="283" r:id="rId18"/>
    <p:sldId id="285" r:id="rId19"/>
    <p:sldId id="269" r:id="rId20"/>
    <p:sldId id="270" r:id="rId21"/>
    <p:sldId id="273" r:id="rId22"/>
    <p:sldId id="271" r:id="rId23"/>
    <p:sldId id="272" r:id="rId24"/>
    <p:sldId id="274" r:id="rId25"/>
    <p:sldId id="275" r:id="rId26"/>
    <p:sldId id="286" r:id="rId27"/>
    <p:sldId id="287" r:id="rId28"/>
    <p:sldId id="27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7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2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7"/>
          <p:cNvSpPr/>
          <p:nvPr/>
        </p:nvSpPr>
        <p:spPr bwMode="ltGray">
          <a:xfrm>
            <a:off x="621792" y="594360"/>
            <a:ext cx="7790688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8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71600" y="3886200"/>
            <a:ext cx="64008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fld id="{AF93D08D-4C30-D94B-899C-6F835CD01FEA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fld id="{E2749AC9-3601-A24C-AB76-D44D9DC59A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9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21A53-3D9B-874B-8454-735B0F383C2F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60069-309B-7C43-A61E-B4CBB1E8E6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4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74768-DC26-9347-AF48-24894326DDDA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0765-A645-8E4E-B99E-594BA96590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3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9F369-5972-6140-AB99-93271FD84322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E45FD-6F2F-044E-846F-AD38D836E6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8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9848" y="3218688"/>
            <a:ext cx="7068312" cy="1572768"/>
          </a:xfrm>
        </p:spPr>
        <p:txBody>
          <a:bodyPr anchor="t"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4AB8B-0631-984E-B27E-B0A0CF1FAE27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28790-0AF8-8E4A-A640-F35B3E9E9C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2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536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5EDC5-FE77-2740-9F26-F6E004E783F3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5EBB-F48E-7444-86C4-BFC3BCD5E9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75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BDD47-56CD-E446-AC91-30FA4200B024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D4A79-5356-9A4A-A4FE-A63515BFAD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2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013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84A78A-BC89-F340-8621-B504D5BDCE17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970ED-5CB2-0348-AFD4-5E407D945D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27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7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70C92-A33A-9546-84EE-04B2AD6109F2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4578C-8142-FE45-9B38-7D0B5369CC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4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3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4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E720E0-02D8-A04E-B880-639225BC83DC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10F66-BE10-5346-A0B5-77FEE02B0C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9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31536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685800"/>
            <a:ext cx="6638544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285232"/>
            <a:ext cx="5431536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4C81A-409A-D54D-9373-FDDDF1265F81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49B0-FF1A-7B45-9DA3-BF2BBA4480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1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extrusionH="31750">
              <a:bevelT w="38100" h="31750" prst="softRound"/>
            </a:sp3d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3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7A9CD1EE-51C6-7847-8B99-185AE84F89CA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7375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3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B9EA238C-397D-BF4E-91D1-9C68276B8888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  <a:ea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Как возникла Вселенная?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641975"/>
            <a:ext cx="6400800" cy="1216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700">
                <a:solidFill>
                  <a:srgbClr val="FFFFFF"/>
                </a:solidFill>
                <a:latin typeface="Franklin Gothic Book" charset="0"/>
              </a:rPr>
              <a:t>        Работу выполнил: Романов Даниил,</a:t>
            </a:r>
          </a:p>
          <a:p>
            <a:pPr eaLnBrk="1" hangingPunct="1">
              <a:lnSpc>
                <a:spcPct val="80000"/>
              </a:lnSpc>
            </a:pPr>
            <a:r>
              <a:rPr lang="ru-RU" sz="2700">
                <a:solidFill>
                  <a:srgbClr val="FFFFFF"/>
                </a:solidFill>
                <a:latin typeface="Franklin Gothic Book" charset="0"/>
              </a:rPr>
              <a:t>                                 ученик 5 класса «А» МОУ «Куровская СОШ №6»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2010-04-02-Singularity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4857752" cy="1643050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Пространственно-временная пена (Уиллер, </a:t>
            </a:r>
            <a:r>
              <a:rPr lang="ru-RU" dirty="0" err="1" smtClean="0">
                <a:ea typeface="+mj-ea"/>
              </a:rPr>
              <a:t>Пенроуз</a:t>
            </a:r>
            <a:r>
              <a:rPr lang="ru-RU" dirty="0" smtClean="0">
                <a:ea typeface="+mj-ea"/>
              </a:rPr>
              <a:t>)</a:t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02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Big Bang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ea typeface="+mj-ea"/>
              </a:rPr>
              <a:t>Материя – это все, что существует в нашем мире: вещество, энергия, электричество, лучи, пространство, жизнь, время.</a:t>
            </a:r>
            <a:endParaRPr lang="ru-RU" sz="2800" dirty="0">
              <a:ea typeface="+mj-ea"/>
            </a:endParaRPr>
          </a:p>
        </p:txBody>
      </p:sp>
      <p:pic>
        <p:nvPicPr>
          <p:cNvPr id="22531" name="Содержимое 7" descr="1235381456_pi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0" y="1928813"/>
            <a:ext cx="6572250" cy="49291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9" descr="eit02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Первичный сгусток сверхплотной материи в виде огненного шара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vzriv-vselennoj423432222222222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8138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До взрыва не было ни Времени,</a:t>
            </a:r>
            <a:br>
              <a:rPr lang="ru-RU" dirty="0" smtClean="0">
                <a:ea typeface="+mj-ea"/>
              </a:rPr>
            </a:br>
            <a:r>
              <a:rPr lang="ru-RU" dirty="0" smtClean="0">
                <a:ea typeface="+mj-ea"/>
              </a:rPr>
              <a:t> ни Пространства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stars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72288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00760" y="4572008"/>
            <a:ext cx="3143240" cy="2285992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В течение 10 тысяч лет шло творение вещества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a typeface="+mj-ea"/>
            </a:endParaRPr>
          </a:p>
        </p:txBody>
      </p:sp>
      <p:pic>
        <p:nvPicPr>
          <p:cNvPr id="26627" name="Содержимое 3" descr="17032389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7" descr="img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163"/>
            <a:ext cx="9144000" cy="6888163"/>
          </a:xfr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Формирование Солнечной системы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7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05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Появление первых микроорганизмов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Экстравагантные теории строения и происхождения Вселен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72066" y="0"/>
            <a:ext cx="4071934" cy="3000396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ea typeface="+mj-ea"/>
              </a:rPr>
              <a:t>Экстравагантные теории строения и происхождения Вселенной</a:t>
            </a:r>
            <a:endParaRPr lang="ru-RU" dirty="0">
              <a:solidFill>
                <a:srgbClr val="FFC0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Spac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/>
                </a:solidFill>
                <a:ea typeface="+mj-ea"/>
              </a:rPr>
              <a:t>Откуда появились галактики, звезды, Солнце, Земля и Луна?</a:t>
            </a:r>
            <a:endParaRPr lang="ru-RU" dirty="0">
              <a:solidFill>
                <a:schemeClr val="accent3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colliding_galaxies-9245-sc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28926" y="5715016"/>
            <a:ext cx="6215074" cy="1142984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ea typeface="+mj-ea"/>
              </a:rPr>
              <a:t>Экпиротическая</a:t>
            </a:r>
            <a:r>
              <a:rPr lang="ru-RU" dirty="0" smtClean="0">
                <a:ea typeface="+mj-ea"/>
              </a:rPr>
              <a:t> теория происхождения Вселенной</a:t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7" descr="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Вселенная - порождение Черной дыры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Содержимое 3" descr="1080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Белые дыры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>
              <a:latin typeface="Franklin Gothic Book" charset="0"/>
            </a:endParaRPr>
          </a:p>
        </p:txBody>
      </p:sp>
      <p:pic>
        <p:nvPicPr>
          <p:cNvPr id="33795" name="Рисунок 7" descr="Экстравагантные теории строения и происхождения Вселен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Вселенная - это "Матрица"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>
              <a:latin typeface="Franklin Gothic Book" charset="0"/>
            </a:endParaRPr>
          </a:p>
        </p:txBody>
      </p:sp>
      <p:pic>
        <p:nvPicPr>
          <p:cNvPr id="34819" name="Рисунок 9" descr="Экстравагантные теории строения и происхождения Вселен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72188" cy="939784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ea typeface="+mj-ea"/>
              </a:rPr>
              <a:t>Квантовая теория миров</a:t>
            </a:r>
            <a:r>
              <a:rPr lang="ru-RU" dirty="0" smtClean="0">
                <a:ea typeface="+mj-ea"/>
              </a:rPr>
              <a:t/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a typeface="+mj-ea"/>
            </a:endParaRPr>
          </a:p>
        </p:txBody>
      </p:sp>
      <p:pic>
        <p:nvPicPr>
          <p:cNvPr id="35843" name="Содержимое 5" descr="vopr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ea typeface="+mj-ea"/>
            </a:endParaRPr>
          </a:p>
        </p:txBody>
      </p:sp>
      <p:pic>
        <p:nvPicPr>
          <p:cNvPr id="36867" name="Содержимое 3" descr="lwf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Земля – дитя по вселенским масштабам времени</a:t>
            </a:r>
            <a:endParaRPr lang="ru-RU" dirty="0">
              <a:ea typeface="+mj-ea"/>
            </a:endParaRPr>
          </a:p>
        </p:txBody>
      </p:sp>
      <p:pic>
        <p:nvPicPr>
          <p:cNvPr id="37891" name="Содержимое 5" descr="0_20489_64bb7c9_L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928813"/>
            <a:ext cx="5357812" cy="40179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3" descr="9325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4313"/>
            <a:ext cx="9144000" cy="7072313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3108" y="5715000"/>
            <a:ext cx="7000892" cy="1143000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ea typeface="+mj-ea"/>
              </a:rPr>
              <a:t>Представим время от Большого взрыва в виде одного года.</a:t>
            </a:r>
            <a:r>
              <a:rPr lang="ru-RU" dirty="0" smtClean="0">
                <a:ea typeface="+mj-ea"/>
              </a:rPr>
              <a:t/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7" descr="galaktika_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Зарождение Галактики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_._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1438" y="0"/>
            <a:ext cx="9215438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3" descr="september-10-space-calendar-1280x96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9 сентября - возникновение Солнечной системы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kosmos-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00200" y="285728"/>
            <a:ext cx="7143800" cy="1143000"/>
          </a:xfrm>
        </p:spPr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Планета Земля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5" descr="6417459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686172" cy="1011222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Декабрь – появление людей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2654296"/>
          </a:xfrm>
        </p:spPr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23 часа </a:t>
            </a:r>
            <a:br>
              <a:rPr lang="ru-RU" dirty="0" smtClean="0">
                <a:ea typeface="+mj-ea"/>
              </a:rPr>
            </a:br>
            <a:r>
              <a:rPr lang="ru-RU" dirty="0" smtClean="0">
                <a:ea typeface="+mj-ea"/>
              </a:rPr>
              <a:t>46 минут - добывание огня</a:t>
            </a:r>
            <a:endParaRPr lang="ru-RU" dirty="0">
              <a:ea typeface="+mj-ea"/>
            </a:endParaRPr>
          </a:p>
        </p:txBody>
      </p:sp>
      <p:pic>
        <p:nvPicPr>
          <p:cNvPr id="44035" name="Содержимое 3" descr="33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29038" cy="4500563"/>
          </a:xfrm>
        </p:spPr>
      </p:pic>
      <p:pic>
        <p:nvPicPr>
          <p:cNvPr id="44036" name="Рисунок 4" descr="usef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143250"/>
            <a:ext cx="53244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ea typeface="+mj-ea"/>
            </a:endParaRPr>
          </a:p>
        </p:txBody>
      </p:sp>
      <p:pic>
        <p:nvPicPr>
          <p:cNvPr id="45059" name="Содержимое 3" descr="tolstoy_plough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ea typeface="+mj-ea"/>
            </a:endParaRPr>
          </a:p>
        </p:txBody>
      </p:sp>
      <p:pic>
        <p:nvPicPr>
          <p:cNvPr id="46083" name="Содержимое 3" descr="000dkb7p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a typeface="+mj-ea"/>
            </a:endParaRPr>
          </a:p>
        </p:txBody>
      </p:sp>
      <p:pic>
        <p:nvPicPr>
          <p:cNvPr id="47107" name="Содержимое 3" descr="27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638"/>
            <a:ext cx="9144000" cy="68373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a typeface="+mj-ea"/>
            </a:endParaRPr>
          </a:p>
        </p:txBody>
      </p:sp>
      <p:pic>
        <p:nvPicPr>
          <p:cNvPr id="48131" name="Содержимое 6" descr="793pxcolumbustakingpo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9213"/>
            <a:ext cx="9144000" cy="69072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a typeface="+mj-ea"/>
            </a:endParaRPr>
          </a:p>
        </p:txBody>
      </p:sp>
      <p:pic>
        <p:nvPicPr>
          <p:cNvPr id="49155" name="Содержимое 5" descr="rebenok_v_shlyape_magistra_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ea typeface="+mj-ea"/>
            </a:endParaRPr>
          </a:p>
        </p:txBody>
      </p:sp>
      <p:pic>
        <p:nvPicPr>
          <p:cNvPr id="50179" name="Содержимое 3" descr="post-412022-12404837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4" descr="47c6609e(1)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9129713" cy="6853237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Вселенная безгранична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6150114"/>
            <a:ext cx="750099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Вселенная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расширяется</a:t>
            </a:r>
            <a:endParaRPr lang="ru-RU" sz="4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857280"/>
            <a:ext cx="9144000" cy="1143000"/>
          </a:xfrm>
        </p:spPr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Спасибо за внимание!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0.5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tempx_universum_urknall_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Теория Большого взрыва</a:t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6858000"/>
          </a:xfrm>
        </p:spPr>
        <p:txBody>
          <a:bodyPr rtlCol="0"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Теория стационарного взрыва</a:t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  <p:pic>
        <p:nvPicPr>
          <p:cNvPr id="16387" name="Содержимое 3" descr="cosmic-bubbles-iphone-backgroun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04022011_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144000" cy="6881813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4572008"/>
            <a:ext cx="4429124" cy="2285992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a typeface="+mj-ea"/>
              </a:rPr>
              <a:t>Теория инфляции (Гут, Линде,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ea typeface="+mj-ea"/>
              </a:rPr>
              <a:t>Виленкин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a typeface="+mj-ea"/>
              </a:rPr>
              <a:t>).</a:t>
            </a:r>
            <a:r>
              <a:rPr lang="ru-RU" dirty="0" smtClean="0">
                <a:ea typeface="+mj-ea"/>
              </a:rPr>
              <a:t/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5" descr="BlackHoleExplosi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09075" cy="6858000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a typeface="+mj-ea"/>
              </a:rPr>
              <a:t>Модель плазменной Вселенной </a:t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supernov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572132" y="3929066"/>
            <a:ext cx="3571868" cy="2928934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66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  <a:ea typeface="+mj-ea"/>
              </a:rPr>
              <a:t>Модель астрофизиков Боннского университета (Германия)</a:t>
            </a:r>
            <a:r>
              <a:rPr lang="ru-RU" dirty="0" smtClean="0">
                <a:ea typeface="+mj-ea"/>
              </a:rPr>
              <a:t/>
            </a:r>
            <a:br>
              <a:rPr lang="ru-RU" dirty="0" smtClean="0">
                <a:ea typeface="+mj-ea"/>
              </a:rPr>
            </a:b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3D01">
      <a:majorFont>
        <a:latin typeface="Franklin Gothic Demi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Jpan" typeface="HG丸ｺﾞｼｯｸM-PRO"/>
        <a:font script="Hang" typeface="맑은 고딕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212</TotalTime>
  <Words>195</Words>
  <Application>Microsoft Macintosh PowerPoint</Application>
  <PresentationFormat>Экран (4:3)</PresentationFormat>
  <Paragraphs>33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Franklin Gothic Demi</vt:lpstr>
      <vt:lpstr>Franklin Gothic Book</vt:lpstr>
      <vt:lpstr>Calibri</vt:lpstr>
      <vt:lpstr>Тема8</vt:lpstr>
      <vt:lpstr>Как возникла Вселенная?</vt:lpstr>
      <vt:lpstr>Откуда появились галактики, звезды, Солнце, Земля и Луна?</vt:lpstr>
      <vt:lpstr>Презентация PowerPoint</vt:lpstr>
      <vt:lpstr>Вселенная безгранична</vt:lpstr>
      <vt:lpstr>Теория Большого взрыва </vt:lpstr>
      <vt:lpstr>Теория стационарного взрыва </vt:lpstr>
      <vt:lpstr>Теория инфляции (Гут, Линде, Виленкин). </vt:lpstr>
      <vt:lpstr>Модель плазменной Вселенной  </vt:lpstr>
      <vt:lpstr>Модель астрофизиков Боннского университета (Германия) </vt:lpstr>
      <vt:lpstr>Пространственно-временная пена (Уиллер, Пенроуз) </vt:lpstr>
      <vt:lpstr>Big Bang</vt:lpstr>
      <vt:lpstr>Материя – это все, что существует в нашем мире: вещество, энергия, электричество, лучи, пространство, жизнь, время.</vt:lpstr>
      <vt:lpstr>Первичный сгусток сверхплотной материи в виде огненного шара</vt:lpstr>
      <vt:lpstr>До взрыва не было ни Времени,  ни Пространства</vt:lpstr>
      <vt:lpstr>В течение 10 тысяч лет шло творение вещества</vt:lpstr>
      <vt:lpstr>Презентация PowerPoint</vt:lpstr>
      <vt:lpstr>Формирование Солнечной системы</vt:lpstr>
      <vt:lpstr>Появление первых микроорганизмов</vt:lpstr>
      <vt:lpstr>Экстравагантные теории строения и происхождения Вселенной</vt:lpstr>
      <vt:lpstr>Экпиротическая теория происхождения Вселенной </vt:lpstr>
      <vt:lpstr>Вселенная - порождение Черной дыры</vt:lpstr>
      <vt:lpstr>Белые дыры</vt:lpstr>
      <vt:lpstr>Вселенная - это "Матрица"</vt:lpstr>
      <vt:lpstr>Квантовая теория миров </vt:lpstr>
      <vt:lpstr>Презентация PowerPoint</vt:lpstr>
      <vt:lpstr>Презентация PowerPoint</vt:lpstr>
      <vt:lpstr>Земля – дитя по вселенским масштабам времени</vt:lpstr>
      <vt:lpstr>Представим время от Большого взрыва в виде одного года. </vt:lpstr>
      <vt:lpstr>Зарождение Галактики</vt:lpstr>
      <vt:lpstr>9 сентября - возникновение Солнечной системы</vt:lpstr>
      <vt:lpstr>Планета Земля</vt:lpstr>
      <vt:lpstr>Декабрь – появление людей</vt:lpstr>
      <vt:lpstr>23 часа  46 минут - добывание огня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НАТАСАША</dc:creator>
  <cp:lastModifiedBy>Olga Revazova</cp:lastModifiedBy>
  <cp:revision>32</cp:revision>
  <dcterms:modified xsi:type="dcterms:W3CDTF">2016-06-01T20:41:43Z</dcterms:modified>
</cp:coreProperties>
</file>