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5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2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65F74A-C3C7-2C43-A68C-6C52B42D78E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441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E6523E-98C4-B649-A049-01FD2B322B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39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5B74C5-5E46-5648-9E55-C242616ACBB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326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37E990-54CF-6245-890C-1C918C4734A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69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E061EB-749A-3F4D-9D07-9E6F26C5E04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03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303947-330D-E74D-9DB0-0C599181288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238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FB5139-F51F-104A-B8BC-D2FB9545EA5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044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08085D-D672-2B4E-8B69-88D782A6DA8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701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2E49BE-C487-A744-A4A6-649BBD8FC5B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607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836956-2F4E-7D46-8A24-D849EB1F0EC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004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A24834-32A0-844A-B8B9-97284838980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870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E077CC9-5472-B04C-A23E-A550B286973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81000" y="0"/>
            <a:ext cx="8458200" cy="5029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65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  <a:ea typeface="Impact"/>
                <a:cs typeface="Impact"/>
              </a:rPr>
              <a:t>ИНТЕЛЛЕКТУАЛЬНЫЙ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  <a:ea typeface="Impact"/>
                <a:cs typeface="Impact"/>
              </a:rPr>
              <a:t>МАРАФОН</a:t>
            </a:r>
          </a:p>
        </p:txBody>
      </p:sp>
      <p:pic>
        <p:nvPicPr>
          <p:cNvPr id="2051" name="Picture 3" descr="booc00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2743200"/>
            <a:ext cx="17621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pics_amim_17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48006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 descr="37dd6d7ed4c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2692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133600"/>
            <a:ext cx="7772400" cy="1470025"/>
          </a:xfrm>
        </p:spPr>
        <p:txBody>
          <a:bodyPr/>
          <a:lstStyle/>
          <a:p>
            <a:pPr eaLnBrk="1" hangingPunct="1"/>
            <a:r>
              <a:rPr lang="ru-RU" b="1">
                <a:latin typeface="Arial" charset="0"/>
              </a:rPr>
              <a:t>«Зарождение Вселенной»</a:t>
            </a:r>
            <a:r>
              <a:rPr lang="ru-RU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b="1">
                <a:latin typeface="Arial" charset="0"/>
              </a:rPr>
              <a:t>«Роль диффузии в нашей жизни»</a:t>
            </a:r>
            <a:r>
              <a:rPr lang="ru-RU">
                <a:latin typeface="Arial" charset="0"/>
              </a:rPr>
              <a:t> 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225" y="-228600"/>
            <a:ext cx="8823325" cy="735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90588" y="-666750"/>
            <a:ext cx="10925176" cy="819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463" y="-652463"/>
            <a:ext cx="7289800" cy="819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38200" y="-228600"/>
            <a:ext cx="10896600" cy="736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pPr eaLnBrk="1" hangingPunct="1"/>
            <a:r>
              <a:rPr lang="ru-RU" b="1">
                <a:latin typeface="Arial" charset="0"/>
              </a:rPr>
              <a:t>«Величайшие учёные мира»</a:t>
            </a:r>
            <a:r>
              <a:rPr lang="ru-RU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b="1">
                <a:latin typeface="Arial" charset="0"/>
              </a:rPr>
              <a:t>«Солнечная энергия»</a:t>
            </a:r>
            <a:r>
              <a:rPr lang="ru-RU">
                <a:latin typeface="Arial" charset="0"/>
              </a:rPr>
              <a:t> 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b="1">
                <a:latin typeface="Arial" charset="0"/>
              </a:rPr>
              <a:t>«Тепловое загрязнение среды»</a:t>
            </a:r>
            <a:r>
              <a:rPr lang="ru-RU">
                <a:latin typeface="Arial" charset="0"/>
              </a:rPr>
              <a:t> 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4000" b="1">
                <a:latin typeface="Arial" charset="0"/>
              </a:rPr>
              <a:t>«Инструментальные исследования в биологии»</a:t>
            </a:r>
            <a:r>
              <a:rPr lang="ru-RU" sz="4000">
                <a:latin typeface="Arial" charset="0"/>
              </a:rPr>
              <a:t> 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4000" b="1">
                <a:latin typeface="Arial" charset="0"/>
              </a:rPr>
              <a:t>«Физика в художественных произведениях»</a:t>
            </a:r>
            <a:r>
              <a:rPr lang="ru-RU" sz="4000">
                <a:latin typeface="Arial" charset="0"/>
              </a:rPr>
              <a:t> 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>
              <a:latin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39</Words>
  <Application>Microsoft Macintosh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Оформление по умолчанию</vt:lpstr>
      <vt:lpstr>Презентация PowerPoint</vt:lpstr>
      <vt:lpstr>«Зарождение Вселенной» </vt:lpstr>
      <vt:lpstr>«Роль диффузии в нашей жизни» </vt:lpstr>
      <vt:lpstr>Презентация PowerPoint</vt:lpstr>
      <vt:lpstr>«Величайшие учёные мира» </vt:lpstr>
      <vt:lpstr>«Солнечная энергия» </vt:lpstr>
      <vt:lpstr>«Тепловое загрязнение среды» </vt:lpstr>
      <vt:lpstr>«Инструментальные исследования в биологии» </vt:lpstr>
      <vt:lpstr>«Физика в художественных произведениях»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НАТАСАША</dc:creator>
  <cp:lastModifiedBy>Olga Revazova</cp:lastModifiedBy>
  <cp:revision>7</cp:revision>
  <cp:lastPrinted>1601-01-01T00:00:00Z</cp:lastPrinted>
  <dcterms:created xsi:type="dcterms:W3CDTF">1601-01-01T00:00:00Z</dcterms:created>
  <dcterms:modified xsi:type="dcterms:W3CDTF">2016-06-01T20:42:58Z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