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8" r:id="rId3"/>
    <p:sldId id="259" r:id="rId4"/>
    <p:sldId id="260" r:id="rId5"/>
    <p:sldId id="261" r:id="rId6"/>
    <p:sldId id="264" r:id="rId7"/>
    <p:sldId id="272" r:id="rId8"/>
    <p:sldId id="262" r:id="rId9"/>
    <p:sldId id="269" r:id="rId10"/>
    <p:sldId id="270" r:id="rId11"/>
    <p:sldId id="271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45" d="100"/>
          <a:sy n="45" d="100"/>
        </p:scale>
        <p:origin x="-123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5FE232-3E6F-4ED5-BA15-34AA780A87F7}" type="datetimeFigureOut">
              <a:rPr lang="ru-RU" smtClean="0"/>
              <a:pPr/>
              <a:t>28.02.2016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0006A3-33DA-4B3E-9243-68D9B8F8F48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5FE232-3E6F-4ED5-BA15-34AA780A87F7}" type="datetimeFigureOut">
              <a:rPr lang="ru-RU" smtClean="0"/>
              <a:pPr/>
              <a:t>28.02.2016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0006A3-33DA-4B3E-9243-68D9B8F8F48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5FE232-3E6F-4ED5-BA15-34AA780A87F7}" type="datetimeFigureOut">
              <a:rPr lang="ru-RU" smtClean="0"/>
              <a:pPr/>
              <a:t>28.02.2016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0006A3-33DA-4B3E-9243-68D9B8F8F48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5FE232-3E6F-4ED5-BA15-34AA780A87F7}" type="datetimeFigureOut">
              <a:rPr lang="ru-RU" smtClean="0"/>
              <a:pPr/>
              <a:t>28.02.2016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0006A3-33DA-4B3E-9243-68D9B8F8F48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5FE232-3E6F-4ED5-BA15-34AA780A87F7}" type="datetimeFigureOut">
              <a:rPr lang="ru-RU" smtClean="0"/>
              <a:pPr/>
              <a:t>28.02.2016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070006A3-33DA-4B3E-9243-68D9B8F8F48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5FE232-3E6F-4ED5-BA15-34AA780A87F7}" type="datetimeFigureOut">
              <a:rPr lang="ru-RU" smtClean="0"/>
              <a:pPr/>
              <a:t>28.02.2016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0006A3-33DA-4B3E-9243-68D9B8F8F48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5FE232-3E6F-4ED5-BA15-34AA780A87F7}" type="datetimeFigureOut">
              <a:rPr lang="ru-RU" smtClean="0"/>
              <a:pPr/>
              <a:t>28.02.2016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0006A3-33DA-4B3E-9243-68D9B8F8F48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5FE232-3E6F-4ED5-BA15-34AA780A87F7}" type="datetimeFigureOut">
              <a:rPr lang="ru-RU" smtClean="0"/>
              <a:pPr/>
              <a:t>28.02.2016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0006A3-33DA-4B3E-9243-68D9B8F8F48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5FE232-3E6F-4ED5-BA15-34AA780A87F7}" type="datetimeFigureOut">
              <a:rPr lang="ru-RU" smtClean="0"/>
              <a:pPr/>
              <a:t>28.02.2016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0006A3-33DA-4B3E-9243-68D9B8F8F48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5FE232-3E6F-4ED5-BA15-34AA780A87F7}" type="datetimeFigureOut">
              <a:rPr lang="ru-RU" smtClean="0"/>
              <a:pPr/>
              <a:t>28.02.2016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0006A3-33DA-4B3E-9243-68D9B8F8F48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5FE232-3E6F-4ED5-BA15-34AA780A87F7}" type="datetimeFigureOut">
              <a:rPr lang="ru-RU" smtClean="0"/>
              <a:pPr/>
              <a:t>28.02.2016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0006A3-33DA-4B3E-9243-68D9B8F8F48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EC5FE232-3E6F-4ED5-BA15-34AA780A87F7}" type="datetimeFigureOut">
              <a:rPr lang="ru-RU" smtClean="0"/>
              <a:pPr/>
              <a:t>28.02.2016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070006A3-33DA-4B3E-9243-68D9B8F8F487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22030" y="764704"/>
            <a:ext cx="8229600" cy="3024336"/>
          </a:xfrm>
        </p:spPr>
        <p:txBody>
          <a:bodyPr>
            <a:normAutofit fontScale="90000"/>
          </a:bodyPr>
          <a:lstStyle/>
          <a:p>
            <a:r>
              <a:rPr lang="ru-RU" smtClean="0"/>
              <a:t>Использование </a:t>
            </a:r>
            <a:r>
              <a:rPr lang="ru-RU" dirty="0" smtClean="0"/>
              <a:t>Спортивного </a:t>
            </a:r>
            <a:r>
              <a:rPr lang="ru-RU" smtClean="0"/>
              <a:t>оборудования  </a:t>
            </a:r>
            <a:br>
              <a:rPr lang="ru-RU" smtClean="0"/>
            </a:br>
            <a:r>
              <a:rPr lang="ru-RU" smtClean="0"/>
              <a:t>для </a:t>
            </a:r>
            <a:r>
              <a:rPr lang="ru-RU" dirty="0" smtClean="0"/>
              <a:t>развития </a:t>
            </a:r>
            <a:r>
              <a:rPr lang="ru-RU" dirty="0" smtClean="0"/>
              <a:t>здорового дошкольника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483768" y="4365104"/>
            <a:ext cx="6400800" cy="1752600"/>
          </a:xfrm>
        </p:spPr>
        <p:txBody>
          <a:bodyPr>
            <a:normAutofit fontScale="77500" lnSpcReduction="20000"/>
          </a:bodyPr>
          <a:lstStyle/>
          <a:p>
            <a:pPr algn="r"/>
            <a:r>
              <a:rPr lang="ru-RU" dirty="0" smtClean="0"/>
              <a:t>МБОУ «СОШ № 30» </a:t>
            </a:r>
          </a:p>
          <a:p>
            <a:pPr algn="r"/>
            <a:r>
              <a:rPr lang="ru-RU" dirty="0" smtClean="0"/>
              <a:t>структурное подразделение «Детский сад № 84 «</a:t>
            </a:r>
            <a:r>
              <a:rPr lang="ru-RU" dirty="0" err="1" smtClean="0"/>
              <a:t>АБВГДейка</a:t>
            </a:r>
            <a:r>
              <a:rPr lang="ru-RU" dirty="0" smtClean="0"/>
              <a:t>» </a:t>
            </a:r>
          </a:p>
          <a:p>
            <a:pPr algn="r"/>
            <a:r>
              <a:rPr lang="ru-RU" dirty="0" smtClean="0"/>
              <a:t>Старший воспитатель </a:t>
            </a:r>
          </a:p>
          <a:p>
            <a:pPr algn="r"/>
            <a:r>
              <a:rPr lang="ru-RU" dirty="0" smtClean="0"/>
              <a:t>Светлана   Львовна  Хромцова</a:t>
            </a:r>
          </a:p>
          <a:p>
            <a:pPr algn="r"/>
            <a:endParaRPr lang="ru-RU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200" dirty="0" smtClean="0"/>
              <a:t>Эффективно используя физкультурное оборудование, воспитатель обеспечит разнообразную и интересную для детей деятельность.</a:t>
            </a:r>
            <a:endParaRPr lang="ru-RU" sz="3200" dirty="0"/>
          </a:p>
        </p:txBody>
      </p:sp>
      <p:pic>
        <p:nvPicPr>
          <p:cNvPr id="5" name="Содержимое 4" descr="IMG_4462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467544" y="3284984"/>
            <a:ext cx="4038600" cy="3028950"/>
          </a:xfrm>
        </p:spPr>
      </p:pic>
      <p:pic>
        <p:nvPicPr>
          <p:cNvPr id="6" name="Содержимое 5" descr="IMG_4471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716016" y="3284984"/>
            <a:ext cx="4038600" cy="3028950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sz="5300" dirty="0" smtClean="0"/>
              <a:t>Спасибо за внимание!</a:t>
            </a:r>
            <a:endParaRPr lang="ru-RU" sz="5300" dirty="0"/>
          </a:p>
        </p:txBody>
      </p:sp>
      <p:pic>
        <p:nvPicPr>
          <p:cNvPr id="1026" name="Picture 2" descr="D:\Users\Елена\Downloads\Анимации Смайлики анимированные на сайте Odvas·ru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87824" y="2924944"/>
            <a:ext cx="2888183" cy="254657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>  </a:t>
            </a:r>
            <a:r>
              <a:rPr lang="ru-RU" sz="3600" b="1" dirty="0" smtClean="0"/>
              <a:t>Основные цели:</a:t>
            </a:r>
            <a:r>
              <a:rPr lang="ru-RU" sz="2200" dirty="0" smtClean="0"/>
              <a:t/>
            </a:r>
            <a:br>
              <a:rPr lang="ru-RU" sz="2200" dirty="0" smtClean="0"/>
            </a:br>
            <a:r>
              <a:rPr lang="ru-RU" sz="2200" dirty="0" smtClean="0"/>
              <a:t>        </a:t>
            </a:r>
            <a:br>
              <a:rPr lang="ru-RU" sz="2200" dirty="0" smtClean="0"/>
            </a:br>
            <a:endParaRPr lang="ru-RU" sz="2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Воспитание физически, психически здорового и социально-адаптированного ребенка   через   создание единого </a:t>
            </a:r>
            <a:r>
              <a:rPr lang="ru-RU" dirty="0" err="1" smtClean="0"/>
              <a:t>здоровьесберегающего</a:t>
            </a:r>
            <a:r>
              <a:rPr lang="ru-RU" dirty="0" smtClean="0"/>
              <a:t> пространства.</a:t>
            </a:r>
          </a:p>
          <a:p>
            <a:r>
              <a:rPr lang="ru-RU" dirty="0" smtClean="0"/>
              <a:t>Сохранение и развитие учреждения с учетом социальной ситуации, ориентирующейся на потребности детей, родителей, педагогов.         </a:t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620688"/>
            <a:ext cx="8229600" cy="1224136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Задачи: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5233768"/>
          </a:xfrm>
        </p:spPr>
        <p:txBody>
          <a:bodyPr>
            <a:normAutofit fontScale="85000" lnSpcReduction="20000"/>
          </a:bodyPr>
          <a:lstStyle/>
          <a:p>
            <a:r>
              <a:rPr lang="ru-RU" dirty="0" smtClean="0"/>
              <a:t>Создать условия, способствующие   физическому и психическому здоровью  воспитанников;</a:t>
            </a:r>
          </a:p>
          <a:p>
            <a:r>
              <a:rPr lang="ru-RU" dirty="0" smtClean="0"/>
              <a:t>Обеспечить индивидуально-дифференцированный подход к каждому ребенку с целью сохранения и укрепления его здоровья;</a:t>
            </a:r>
          </a:p>
          <a:p>
            <a:r>
              <a:rPr lang="ru-RU" dirty="0" smtClean="0"/>
              <a:t>Апробировать новые педагогические технологии по сохранению и укреплению здоровья;</a:t>
            </a:r>
          </a:p>
          <a:p>
            <a:r>
              <a:rPr lang="ru-RU" dirty="0" smtClean="0"/>
              <a:t>Создать систему контроля качества, полностью отвечающей задачам медико-оздоровительного и гигиенического сопровождения образовательного процесса;</a:t>
            </a:r>
          </a:p>
          <a:p>
            <a:r>
              <a:rPr lang="ru-RU" dirty="0" smtClean="0"/>
              <a:t>Разработать и внедрить эффективные формы взаимодействия с семьей с целью обеспечения родителям полноценного участия в образовательном процессе;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0"/>
                            </p:stCondLst>
                            <p:childTnLst>
                              <p:par>
                                <p:cTn id="2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7000"/>
                            </p:stCondLst>
                            <p:childTnLst>
                              <p:par>
                                <p:cTn id="2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9000"/>
                            </p:stCondLst>
                            <p:childTnLst>
                              <p:par>
                                <p:cTn id="3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002234"/>
          </a:xfrm>
        </p:spPr>
        <p:txBody>
          <a:bodyPr>
            <a:normAutofit/>
          </a:bodyPr>
          <a:lstStyle/>
          <a:p>
            <a:r>
              <a:rPr lang="ru-RU" sz="2400" b="1" dirty="0" smtClean="0"/>
              <a:t>Мягкие модули для детских садов</a:t>
            </a:r>
            <a:r>
              <a:rPr lang="ru-RU" sz="2400" dirty="0" smtClean="0"/>
              <a:t> позволяют разнообразить и совершенствовать работу по физическому воспитанию детей и организации активного отдыха воспитанников</a:t>
            </a:r>
            <a:r>
              <a:rPr lang="ru-RU" sz="2000" dirty="0" smtClean="0"/>
              <a:t>.</a:t>
            </a:r>
            <a:endParaRPr lang="ru-RU" sz="2000" dirty="0"/>
          </a:p>
        </p:txBody>
      </p:sp>
      <p:pic>
        <p:nvPicPr>
          <p:cNvPr id="5" name="Содержимое 4" descr="IMG_4425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2348706"/>
            <a:ext cx="4038600" cy="3028950"/>
          </a:xfrm>
        </p:spPr>
      </p:pic>
      <p:pic>
        <p:nvPicPr>
          <p:cNvPr id="6" name="Содержимое 5" descr="IMG_4443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648200" y="2348706"/>
            <a:ext cx="4038600" cy="3028950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4000"/>
                            </p:stCondLst>
                            <p:childTnLst>
                              <p:par>
                                <p:cTn id="14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506290"/>
          </a:xfrm>
        </p:spPr>
        <p:txBody>
          <a:bodyPr>
            <a:noAutofit/>
          </a:bodyPr>
          <a:lstStyle/>
          <a:p>
            <a:pPr algn="ctr"/>
            <a:r>
              <a:rPr lang="ru-RU" sz="2400" dirty="0" smtClean="0"/>
              <a:t>Один из приемов повышения эффективности физкультурного оборудования – создание новизны. Это достигается за счет смены переносного оборудования, размещения на стационарном и переносном оборудовании дополнительных деталей</a:t>
            </a:r>
            <a:endParaRPr lang="ru-RU" sz="2400" dirty="0"/>
          </a:p>
        </p:txBody>
      </p:sp>
      <p:pic>
        <p:nvPicPr>
          <p:cNvPr id="8" name="Содержимое 7" descr="IMG_4426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467544" y="3284984"/>
            <a:ext cx="4038600" cy="3028950"/>
          </a:xfrm>
        </p:spPr>
      </p:pic>
      <p:pic>
        <p:nvPicPr>
          <p:cNvPr id="6" name="Содержимое 5" descr="IMG_4431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716016" y="3284984"/>
            <a:ext cx="4038600" cy="3028950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2800" dirty="0" smtClean="0"/>
              <a:t>Интересны приемы новизны, при которых физкультурное оборудование превращается в игровое.</a:t>
            </a:r>
            <a:endParaRPr lang="ru-RU" sz="2800" dirty="0"/>
          </a:p>
        </p:txBody>
      </p:sp>
      <p:pic>
        <p:nvPicPr>
          <p:cNvPr id="4" name="Содержимое 3" descr="IMG_444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432983" y="1600200"/>
            <a:ext cx="6278033" cy="4708525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45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42617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Детские спортивные тренажёры позволяют: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5377784"/>
          </a:xfrm>
        </p:spPr>
        <p:txBody>
          <a:bodyPr>
            <a:normAutofit fontScale="85000" lnSpcReduction="20000"/>
          </a:bodyPr>
          <a:lstStyle/>
          <a:p>
            <a:pPr>
              <a:buNone/>
            </a:pPr>
            <a:endParaRPr lang="ru-RU" dirty="0" smtClean="0"/>
          </a:p>
          <a:p>
            <a:r>
              <a:rPr lang="ru-RU" dirty="0" smtClean="0"/>
              <a:t>проводить подгрупповые занятия с детьми и использовать их в самостоятельной двигательной деятельности. Они компактны и размещены в небольшом помещении;</a:t>
            </a:r>
          </a:p>
          <a:p>
            <a:r>
              <a:rPr lang="ru-RU" dirty="0" smtClean="0"/>
              <a:t> заниматься всем детям, так как практически отсутствуют противопоказания к занятиям на тренажере, как здоровым детям, так и детям с нарушениями опорно-двигательного аппарата;</a:t>
            </a:r>
          </a:p>
          <a:p>
            <a:r>
              <a:rPr lang="ru-RU" dirty="0" smtClean="0"/>
              <a:t>разнообразить физические упражнения, локально воздействующие на отдельные мышечные группы;</a:t>
            </a:r>
          </a:p>
          <a:p>
            <a:r>
              <a:rPr lang="ru-RU" dirty="0" smtClean="0"/>
              <a:t>развивать творчество детей;</a:t>
            </a:r>
          </a:p>
          <a:p>
            <a:r>
              <a:rPr lang="ru-RU" dirty="0" smtClean="0"/>
              <a:t>превратить занятия в интересную и разнообразную игру.</a:t>
            </a:r>
          </a:p>
          <a:p>
            <a:r>
              <a:rPr lang="ru-RU" dirty="0" smtClean="0"/>
              <a:t>детям контролировать свои действия и следить за своим самочувствием, поэтому </a:t>
            </a:r>
            <a:r>
              <a:rPr lang="ru-RU" dirty="0" err="1" smtClean="0"/>
              <a:t>перенагрузки</a:t>
            </a:r>
            <a:r>
              <a:rPr lang="ru-RU" dirty="0" smtClean="0"/>
              <a:t> на тренажерах можно не бояться.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0"/>
                            </p:stCondLst>
                            <p:childTnLst>
                              <p:par>
                                <p:cTn id="2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7000"/>
                            </p:stCondLst>
                            <p:childTnLst>
                              <p:par>
                                <p:cTn id="2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9000"/>
                            </p:stCondLst>
                            <p:childTnLst>
                              <p:par>
                                <p:cTn id="3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1000"/>
                            </p:stCondLst>
                            <p:childTnLst>
                              <p:par>
                                <p:cTn id="3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2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2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Содержимое 4" descr="IMG_4436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467544" y="260648"/>
            <a:ext cx="4038600" cy="3028950"/>
          </a:xfrm>
        </p:spPr>
      </p:pic>
      <p:pic>
        <p:nvPicPr>
          <p:cNvPr id="6" name="Содержимое 5" descr="IMG_4437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716016" y="260648"/>
            <a:ext cx="4038600" cy="3028950"/>
          </a:xfrm>
        </p:spPr>
      </p:pic>
      <p:pic>
        <p:nvPicPr>
          <p:cNvPr id="1026" name="Picture 2" descr="G:\спорт зал\IMG_444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55776" y="3501008"/>
            <a:ext cx="4079777" cy="305983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45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9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3600" dirty="0" smtClean="0"/>
              <a:t/>
            </a:r>
            <a:br>
              <a:rPr lang="ru-RU" sz="3600" dirty="0" smtClean="0"/>
            </a:br>
            <a:r>
              <a:rPr lang="ru-RU" sz="3600" dirty="0" smtClean="0"/>
              <a:t>Детские тренажеры – путь к здоровому детству и успеху во взрослой жизни</a:t>
            </a:r>
            <a:endParaRPr lang="ru-RU" sz="3600" dirty="0"/>
          </a:p>
        </p:txBody>
      </p:sp>
      <p:pic>
        <p:nvPicPr>
          <p:cNvPr id="6" name="Содержимое 5" descr="IMG_4459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648200" y="2348706"/>
            <a:ext cx="4038600" cy="3028950"/>
          </a:xfrm>
        </p:spPr>
      </p:pic>
      <p:pic>
        <p:nvPicPr>
          <p:cNvPr id="7" name="Содержимое 5" descr="IMG_4442.JPG"/>
          <p:cNvPicPr>
            <a:picLocks noGrp="1" noChangeAspect="1"/>
          </p:cNvPicPr>
          <p:nvPr>
            <p:ph sz="half" idx="1"/>
          </p:nvPr>
        </p:nvPicPr>
        <p:blipFill>
          <a:blip r:embed="rId3" cstate="print"/>
          <a:stretch>
            <a:fillRect/>
          </a:stretch>
        </p:blipFill>
        <p:spPr>
          <a:xfrm>
            <a:off x="778625" y="1888909"/>
            <a:ext cx="3395749" cy="4348403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45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7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Метро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306</TotalTime>
  <Words>176</Words>
  <Application>Microsoft Office PowerPoint</Application>
  <PresentationFormat>Экран (4:3)</PresentationFormat>
  <Paragraphs>28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Апекс</vt:lpstr>
      <vt:lpstr>Использование Спортивного оборудования   для развития здорового дошкольника</vt:lpstr>
      <vt:lpstr>  Основные цели:          </vt:lpstr>
      <vt:lpstr>Задачи: </vt:lpstr>
      <vt:lpstr>Мягкие модули для детских садов позволяют разнообразить и совершенствовать работу по физическому воспитанию детей и организации активного отдыха воспитанников.</vt:lpstr>
      <vt:lpstr>Один из приемов повышения эффективности физкультурного оборудования – создание новизны. Это достигается за счет смены переносного оборудования, размещения на стационарном и переносном оборудовании дополнительных деталей</vt:lpstr>
      <vt:lpstr>Интересны приемы новизны, при которых физкультурное оборудование превращается в игровое.</vt:lpstr>
      <vt:lpstr>Детские спортивные тренажёры позволяют: </vt:lpstr>
      <vt:lpstr>Слайд 8</vt:lpstr>
      <vt:lpstr> Детские тренажеры – путь к здоровому детству и успеху во взрослой жизни</vt:lpstr>
      <vt:lpstr>    Эффективно используя физкультурное оборудование, воспитатель обеспечит разнообразную и интересную для детей деятельность.</vt:lpstr>
      <vt:lpstr>    Спасибо за внимание!</vt:lpstr>
    </vt:vector>
  </TitlesOfParts>
  <Company>Reanimator Extreme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Спортивное оборудование как средство формирования здорового дошкольника</dc:title>
  <dc:creator>Елена</dc:creator>
  <cp:lastModifiedBy>Пользователь</cp:lastModifiedBy>
  <cp:revision>45</cp:revision>
  <dcterms:created xsi:type="dcterms:W3CDTF">2015-10-10T16:17:40Z</dcterms:created>
  <dcterms:modified xsi:type="dcterms:W3CDTF">2016-02-28T11:23:14Z</dcterms:modified>
</cp:coreProperties>
</file>